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ssistant" panose="020B0604020202020204" charset="-79"/>
      <p:regular r:id="rId15"/>
      <p:bold r:id="rId16"/>
    </p:embeddedFont>
    <p:embeddedFont>
      <p:font typeface="Assistant ExtraLight" panose="020B0604020202020204" charset="-79"/>
      <p:regular r:id="rId17"/>
      <p:bold r:id="rId18"/>
    </p:embeddedFont>
    <p:embeddedFont>
      <p:font typeface="Comfortaa" panose="020B0604020202020204" charset="0"/>
      <p:regular r:id="rId19"/>
      <p:bold r:id="rId20"/>
    </p:embeddedFont>
    <p:embeddedFont>
      <p:font typeface="Comic Sans MS" panose="030F0702030302020204" pitchFamily="66" charset="0"/>
      <p:regular r:id="rId21"/>
      <p:bold r:id="rId22"/>
      <p:italic r:id="rId23"/>
      <p:boldItalic r:id="rId24"/>
    </p:embeddedFont>
    <p:embeddedFont>
      <p:font typeface="Fira Sans Extra Condensed Medium" panose="020B0604020202020204" charset="0"/>
      <p:regular r:id="rId25"/>
      <p:bold r:id="rId26"/>
      <p:italic r:id="rId27"/>
      <p:boldItalic r:id="rId28"/>
    </p:embeddedFont>
    <p:embeddedFont>
      <p:font typeface="Lexend Deca" panose="020B0604020202020204" charset="0"/>
      <p:regular r:id="rId29"/>
    </p:embeddedFont>
    <p:embeddedFont>
      <p:font typeface="Lobster" panose="020B0604020202020204" charset="0"/>
      <p:regular r:id="rId30"/>
    </p:embeddedFont>
    <p:embeddedFont>
      <p:font typeface="Roboto Slab Regular"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8bba8eef5_0_1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8bd6d97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8bd6d9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8bba8eef5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8bba8eef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465e7bc0b_1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465e7bc0b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fd843ecc1_0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fd843ecc1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fd843ecc1_0_9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fd843ecc1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8bba8eef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8bba8eef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8bba8eef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8bba8ee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465e7bc0b_1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465e7bc0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fd843ecc1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fd843ecc1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63380" y="1853625"/>
            <a:ext cx="41073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6000"/>
              <a:buFont typeface="Lexend Deca"/>
              <a:buNone/>
              <a:defRPr sz="60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5200"/>
              <a:buNone/>
              <a:defRPr sz="5200">
                <a:solidFill>
                  <a:schemeClr val="accent1"/>
                </a:solidFill>
              </a:defRPr>
            </a:lvl2pPr>
            <a:lvl3pPr lvl="2" rtl="0">
              <a:spcBef>
                <a:spcPts val="0"/>
              </a:spcBef>
              <a:spcAft>
                <a:spcPts val="0"/>
              </a:spcAft>
              <a:buClr>
                <a:schemeClr val="accent1"/>
              </a:buClr>
              <a:buSzPts val="5200"/>
              <a:buNone/>
              <a:defRPr sz="5200">
                <a:solidFill>
                  <a:schemeClr val="accent1"/>
                </a:solidFill>
              </a:defRPr>
            </a:lvl3pPr>
            <a:lvl4pPr lvl="3" rtl="0">
              <a:spcBef>
                <a:spcPts val="0"/>
              </a:spcBef>
              <a:spcAft>
                <a:spcPts val="0"/>
              </a:spcAft>
              <a:buClr>
                <a:schemeClr val="accent1"/>
              </a:buClr>
              <a:buSzPts val="5200"/>
              <a:buNone/>
              <a:defRPr sz="5200">
                <a:solidFill>
                  <a:schemeClr val="accent1"/>
                </a:solidFill>
              </a:defRPr>
            </a:lvl4pPr>
            <a:lvl5pPr lvl="4" rtl="0">
              <a:spcBef>
                <a:spcPts val="0"/>
              </a:spcBef>
              <a:spcAft>
                <a:spcPts val="0"/>
              </a:spcAft>
              <a:buClr>
                <a:schemeClr val="accent1"/>
              </a:buClr>
              <a:buSzPts val="5200"/>
              <a:buNone/>
              <a:defRPr sz="5200">
                <a:solidFill>
                  <a:schemeClr val="accent1"/>
                </a:solidFill>
              </a:defRPr>
            </a:lvl5pPr>
            <a:lvl6pPr lvl="5" rtl="0">
              <a:spcBef>
                <a:spcPts val="0"/>
              </a:spcBef>
              <a:spcAft>
                <a:spcPts val="0"/>
              </a:spcAft>
              <a:buClr>
                <a:schemeClr val="accent1"/>
              </a:buClr>
              <a:buSzPts val="5200"/>
              <a:buNone/>
              <a:defRPr sz="5200">
                <a:solidFill>
                  <a:schemeClr val="accent1"/>
                </a:solidFill>
              </a:defRPr>
            </a:lvl6pPr>
            <a:lvl7pPr lvl="6" rtl="0">
              <a:spcBef>
                <a:spcPts val="0"/>
              </a:spcBef>
              <a:spcAft>
                <a:spcPts val="0"/>
              </a:spcAft>
              <a:buClr>
                <a:schemeClr val="accent1"/>
              </a:buClr>
              <a:buSzPts val="5200"/>
              <a:buNone/>
              <a:defRPr sz="5200">
                <a:solidFill>
                  <a:schemeClr val="accent1"/>
                </a:solidFill>
              </a:defRPr>
            </a:lvl7pPr>
            <a:lvl8pPr lvl="7" rtl="0">
              <a:spcBef>
                <a:spcPts val="0"/>
              </a:spcBef>
              <a:spcAft>
                <a:spcPts val="0"/>
              </a:spcAft>
              <a:buClr>
                <a:schemeClr val="accent1"/>
              </a:buClr>
              <a:buSzPts val="5200"/>
              <a:buNone/>
              <a:defRPr sz="5200">
                <a:solidFill>
                  <a:schemeClr val="accent1"/>
                </a:solidFill>
              </a:defRPr>
            </a:lvl8pPr>
            <a:lvl9pPr lvl="8" rtl="0">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4555821" y="3511200"/>
            <a:ext cx="39540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200"/>
              <a:buFont typeface="Assistant ExtraLight"/>
              <a:buNone/>
              <a:defRPr>
                <a:solidFill>
                  <a:schemeClr val="lt1"/>
                </a:solidFill>
                <a:latin typeface="Assistant ExtraLight"/>
                <a:ea typeface="Assistant ExtraLight"/>
                <a:cs typeface="Assistant ExtraLight"/>
                <a:sym typeface="Assistant ExtraLight"/>
              </a:defRPr>
            </a:lvl1pPr>
            <a:lvl2pPr lvl="1" algn="r" rtl="0">
              <a:lnSpc>
                <a:spcPct val="100000"/>
              </a:lnSpc>
              <a:spcBef>
                <a:spcPts val="0"/>
              </a:spcBef>
              <a:spcAft>
                <a:spcPts val="0"/>
              </a:spcAft>
              <a:buClr>
                <a:schemeClr val="lt1"/>
              </a:buClr>
              <a:buSzPts val="2800"/>
              <a:buNone/>
              <a:defRPr sz="2800">
                <a:solidFill>
                  <a:schemeClr val="lt1"/>
                </a:solidFill>
              </a:defRPr>
            </a:lvl2pPr>
            <a:lvl3pPr lvl="2" algn="r" rtl="0">
              <a:lnSpc>
                <a:spcPct val="100000"/>
              </a:lnSpc>
              <a:spcBef>
                <a:spcPts val="0"/>
              </a:spcBef>
              <a:spcAft>
                <a:spcPts val="0"/>
              </a:spcAft>
              <a:buClr>
                <a:schemeClr val="lt1"/>
              </a:buClr>
              <a:buSzPts val="2800"/>
              <a:buNone/>
              <a:defRPr sz="2800">
                <a:solidFill>
                  <a:schemeClr val="lt1"/>
                </a:solidFill>
              </a:defRPr>
            </a:lvl3pPr>
            <a:lvl4pPr lvl="3" algn="r" rtl="0">
              <a:lnSpc>
                <a:spcPct val="100000"/>
              </a:lnSpc>
              <a:spcBef>
                <a:spcPts val="0"/>
              </a:spcBef>
              <a:spcAft>
                <a:spcPts val="0"/>
              </a:spcAft>
              <a:buClr>
                <a:schemeClr val="lt1"/>
              </a:buClr>
              <a:buSzPts val="2800"/>
              <a:buNone/>
              <a:defRPr sz="2800">
                <a:solidFill>
                  <a:schemeClr val="lt1"/>
                </a:solidFill>
              </a:defRPr>
            </a:lvl4pPr>
            <a:lvl5pPr lvl="4" algn="r" rtl="0">
              <a:lnSpc>
                <a:spcPct val="100000"/>
              </a:lnSpc>
              <a:spcBef>
                <a:spcPts val="0"/>
              </a:spcBef>
              <a:spcAft>
                <a:spcPts val="0"/>
              </a:spcAft>
              <a:buClr>
                <a:schemeClr val="lt1"/>
              </a:buClr>
              <a:buSzPts val="2800"/>
              <a:buNone/>
              <a:defRPr sz="2800">
                <a:solidFill>
                  <a:schemeClr val="lt1"/>
                </a:solidFill>
              </a:defRPr>
            </a:lvl5pPr>
            <a:lvl6pPr lvl="5" algn="r" rtl="0">
              <a:lnSpc>
                <a:spcPct val="100000"/>
              </a:lnSpc>
              <a:spcBef>
                <a:spcPts val="0"/>
              </a:spcBef>
              <a:spcAft>
                <a:spcPts val="0"/>
              </a:spcAft>
              <a:buClr>
                <a:schemeClr val="lt1"/>
              </a:buClr>
              <a:buSzPts val="2800"/>
              <a:buNone/>
              <a:defRPr sz="2800">
                <a:solidFill>
                  <a:schemeClr val="lt1"/>
                </a:solidFill>
              </a:defRPr>
            </a:lvl6pPr>
            <a:lvl7pPr lvl="6" algn="r" rtl="0">
              <a:lnSpc>
                <a:spcPct val="100000"/>
              </a:lnSpc>
              <a:spcBef>
                <a:spcPts val="0"/>
              </a:spcBef>
              <a:spcAft>
                <a:spcPts val="0"/>
              </a:spcAft>
              <a:buClr>
                <a:schemeClr val="lt1"/>
              </a:buClr>
              <a:buSzPts val="2800"/>
              <a:buNone/>
              <a:defRPr sz="2800">
                <a:solidFill>
                  <a:schemeClr val="lt1"/>
                </a:solidFill>
              </a:defRPr>
            </a:lvl7pPr>
            <a:lvl8pPr lvl="7" algn="r" rtl="0">
              <a:lnSpc>
                <a:spcPct val="100000"/>
              </a:lnSpc>
              <a:spcBef>
                <a:spcPts val="0"/>
              </a:spcBef>
              <a:spcAft>
                <a:spcPts val="0"/>
              </a:spcAft>
              <a:buClr>
                <a:schemeClr val="lt1"/>
              </a:buClr>
              <a:buSzPts val="2800"/>
              <a:buNone/>
              <a:defRPr sz="2800">
                <a:solidFill>
                  <a:schemeClr val="lt1"/>
                </a:solidFill>
              </a:defRPr>
            </a:lvl8pPr>
            <a:lvl9pPr lvl="8" algn="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list">
  <p:cSld name="CUSTOM_13">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
        <p:nvSpPr>
          <p:cNvPr id="95" name="Google Shape;95;p11"/>
          <p:cNvSpPr txBox="1">
            <a:spLocks noGrp="1"/>
          </p:cNvSpPr>
          <p:nvPr>
            <p:ph type="body" idx="1"/>
          </p:nvPr>
        </p:nvSpPr>
        <p:spPr>
          <a:xfrm>
            <a:off x="737600" y="2107450"/>
            <a:ext cx="4623300" cy="1551600"/>
          </a:xfrm>
          <a:prstGeom prst="rect">
            <a:avLst/>
          </a:prstGeom>
        </p:spPr>
        <p:txBody>
          <a:bodyPr spcFirstLastPara="1" wrap="square" lIns="91425" tIns="91425" rIns="91425" bIns="91425" anchor="t" anchorCtr="0">
            <a:noAutofit/>
          </a:bodyPr>
          <a:lstStyle>
            <a:lvl1pPr marL="457200" lvl="0" indent="-304800">
              <a:lnSpc>
                <a:spcPct val="150000"/>
              </a:lnSpc>
              <a:spcBef>
                <a:spcPts val="0"/>
              </a:spcBef>
              <a:spcAft>
                <a:spcPts val="0"/>
              </a:spcAft>
              <a:buClr>
                <a:schemeClr val="accent1"/>
              </a:buClr>
              <a:buSzPts val="1200"/>
              <a:buChar char="●"/>
              <a:defRPr>
                <a:solidFill>
                  <a:schemeClr val="accent1"/>
                </a:solidFill>
              </a:defRPr>
            </a:lvl1pPr>
            <a:lvl2pPr marL="914400" lvl="1" indent="-304800">
              <a:lnSpc>
                <a:spcPct val="150000"/>
              </a:lnSpc>
              <a:spcBef>
                <a:spcPts val="1600"/>
              </a:spcBef>
              <a:spcAft>
                <a:spcPts val="0"/>
              </a:spcAft>
              <a:buClr>
                <a:schemeClr val="accent1"/>
              </a:buClr>
              <a:buSzPts val="1200"/>
              <a:buChar char="○"/>
              <a:defRPr>
                <a:solidFill>
                  <a:schemeClr val="accent1"/>
                </a:solidFill>
              </a:defRPr>
            </a:lvl2pPr>
            <a:lvl3pPr marL="1371600" lvl="2" indent="-304800">
              <a:lnSpc>
                <a:spcPct val="150000"/>
              </a:lnSpc>
              <a:spcBef>
                <a:spcPts val="1600"/>
              </a:spcBef>
              <a:spcAft>
                <a:spcPts val="0"/>
              </a:spcAft>
              <a:buClr>
                <a:schemeClr val="accent1"/>
              </a:buClr>
              <a:buSzPts val="1200"/>
              <a:buChar char="■"/>
              <a:defRPr>
                <a:solidFill>
                  <a:schemeClr val="accent1"/>
                </a:solidFill>
              </a:defRPr>
            </a:lvl3pPr>
            <a:lvl4pPr marL="1828800" lvl="3" indent="-304800">
              <a:lnSpc>
                <a:spcPct val="150000"/>
              </a:lnSpc>
              <a:spcBef>
                <a:spcPts val="1600"/>
              </a:spcBef>
              <a:spcAft>
                <a:spcPts val="0"/>
              </a:spcAft>
              <a:buClr>
                <a:schemeClr val="accent1"/>
              </a:buClr>
              <a:buSzPts val="1200"/>
              <a:buChar char="●"/>
              <a:defRPr>
                <a:solidFill>
                  <a:schemeClr val="accent1"/>
                </a:solidFill>
              </a:defRPr>
            </a:lvl4pPr>
            <a:lvl5pPr marL="2286000" lvl="4" indent="-304800">
              <a:lnSpc>
                <a:spcPct val="150000"/>
              </a:lnSpc>
              <a:spcBef>
                <a:spcPts val="1600"/>
              </a:spcBef>
              <a:spcAft>
                <a:spcPts val="0"/>
              </a:spcAft>
              <a:buClr>
                <a:schemeClr val="accent1"/>
              </a:buClr>
              <a:buSzPts val="1200"/>
              <a:buChar char="○"/>
              <a:defRPr>
                <a:solidFill>
                  <a:schemeClr val="accent1"/>
                </a:solidFill>
              </a:defRPr>
            </a:lvl5pPr>
            <a:lvl6pPr marL="2743200" lvl="5" indent="-304800">
              <a:lnSpc>
                <a:spcPct val="150000"/>
              </a:lnSpc>
              <a:spcBef>
                <a:spcPts val="1600"/>
              </a:spcBef>
              <a:spcAft>
                <a:spcPts val="0"/>
              </a:spcAft>
              <a:buClr>
                <a:schemeClr val="accent1"/>
              </a:buClr>
              <a:buSzPts val="1200"/>
              <a:buChar char="■"/>
              <a:defRPr>
                <a:solidFill>
                  <a:schemeClr val="accent1"/>
                </a:solidFill>
              </a:defRPr>
            </a:lvl6pPr>
            <a:lvl7pPr marL="3200400" lvl="6" indent="-304800">
              <a:lnSpc>
                <a:spcPct val="150000"/>
              </a:lnSpc>
              <a:spcBef>
                <a:spcPts val="1600"/>
              </a:spcBef>
              <a:spcAft>
                <a:spcPts val="0"/>
              </a:spcAft>
              <a:buClr>
                <a:schemeClr val="accent1"/>
              </a:buClr>
              <a:buSzPts val="1200"/>
              <a:buChar char="●"/>
              <a:defRPr>
                <a:solidFill>
                  <a:schemeClr val="accent1"/>
                </a:solidFill>
              </a:defRPr>
            </a:lvl7pPr>
            <a:lvl8pPr marL="3657600" lvl="7" indent="-304800">
              <a:lnSpc>
                <a:spcPct val="150000"/>
              </a:lnSpc>
              <a:spcBef>
                <a:spcPts val="1600"/>
              </a:spcBef>
              <a:spcAft>
                <a:spcPts val="0"/>
              </a:spcAft>
              <a:buClr>
                <a:schemeClr val="accent1"/>
              </a:buClr>
              <a:buSzPts val="1200"/>
              <a:buChar char="○"/>
              <a:defRPr>
                <a:solidFill>
                  <a:schemeClr val="accent1"/>
                </a:solidFill>
              </a:defRPr>
            </a:lvl8pPr>
            <a:lvl9pPr marL="4114800" lvl="8" indent="-304800">
              <a:lnSpc>
                <a:spcPct val="150000"/>
              </a:lnSpc>
              <a:spcBef>
                <a:spcPts val="1600"/>
              </a:spcBef>
              <a:spcAft>
                <a:spcPts val="1600"/>
              </a:spcAft>
              <a:buClr>
                <a:schemeClr val="accent1"/>
              </a:buClr>
              <a:buSzPts val="1200"/>
              <a:buChar char="■"/>
              <a:defRPr>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2">
  <p:cSld name="CUSTOM_11_1_2_1">
    <p:spTree>
      <p:nvGrpSpPr>
        <p:cNvPr id="1" name="Shape 96"/>
        <p:cNvGrpSpPr/>
        <p:nvPr/>
      </p:nvGrpSpPr>
      <p:grpSpPr>
        <a:xfrm>
          <a:off x="0" y="0"/>
          <a:ext cx="0" cy="0"/>
          <a:chOff x="0" y="0"/>
          <a:chExt cx="0" cy="0"/>
        </a:xfrm>
      </p:grpSpPr>
      <p:sp>
        <p:nvSpPr>
          <p:cNvPr id="97" name="Google Shape;97;p12"/>
          <p:cNvSpPr txBox="1">
            <a:spLocks noGrp="1"/>
          </p:cNvSpPr>
          <p:nvPr>
            <p:ph type="ctrTitle"/>
          </p:nvPr>
        </p:nvSpPr>
        <p:spPr>
          <a:xfrm>
            <a:off x="602727" y="36522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98" name="Google Shape;98;p12"/>
          <p:cNvSpPr txBox="1">
            <a:spLocks noGrp="1"/>
          </p:cNvSpPr>
          <p:nvPr>
            <p:ph type="subTitle" idx="1"/>
          </p:nvPr>
        </p:nvSpPr>
        <p:spPr>
          <a:xfrm>
            <a:off x="616461" y="2302948"/>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redits">
  <p:cSld name="CUSTOM_12">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
        <p:nvSpPr>
          <p:cNvPr id="101" name="Google Shape;101;p13"/>
          <p:cNvSpPr txBox="1">
            <a:spLocks noGrp="1"/>
          </p:cNvSpPr>
          <p:nvPr>
            <p:ph type="subTitle" idx="1"/>
          </p:nvPr>
        </p:nvSpPr>
        <p:spPr>
          <a:xfrm>
            <a:off x="2268000" y="1914450"/>
            <a:ext cx="46080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sources">
  <p:cSld name="CUSTOM_12_1">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
        <p:nvSpPr>
          <p:cNvPr id="104" name="Google Shape;104;p14"/>
          <p:cNvSpPr txBox="1">
            <a:spLocks noGrp="1"/>
          </p:cNvSpPr>
          <p:nvPr>
            <p:ph type="subTitle" idx="1"/>
          </p:nvPr>
        </p:nvSpPr>
        <p:spPr>
          <a:xfrm>
            <a:off x="2882425" y="794975"/>
            <a:ext cx="2761500" cy="401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000"/>
              <a:buNone/>
              <a:defRPr sz="1000">
                <a:solidFill>
                  <a:schemeClr val="accent1"/>
                </a:solidFill>
              </a:defRPr>
            </a:lvl1pPr>
            <a:lvl2pPr lvl="1" rtl="0">
              <a:lnSpc>
                <a:spcPct val="100000"/>
              </a:lnSpc>
              <a:spcBef>
                <a:spcPts val="0"/>
              </a:spcBef>
              <a:spcAft>
                <a:spcPts val="0"/>
              </a:spcAft>
              <a:buClr>
                <a:schemeClr val="accent1"/>
              </a:buClr>
              <a:buSzPts val="1000"/>
              <a:buNone/>
              <a:defRPr sz="1000">
                <a:solidFill>
                  <a:schemeClr val="accent1"/>
                </a:solidFill>
              </a:defRPr>
            </a:lvl2pPr>
            <a:lvl3pPr lvl="2" rtl="0">
              <a:lnSpc>
                <a:spcPct val="100000"/>
              </a:lnSpc>
              <a:spcBef>
                <a:spcPts val="0"/>
              </a:spcBef>
              <a:spcAft>
                <a:spcPts val="0"/>
              </a:spcAft>
              <a:buClr>
                <a:schemeClr val="accent1"/>
              </a:buClr>
              <a:buSzPts val="1000"/>
              <a:buNone/>
              <a:defRPr sz="1000">
                <a:solidFill>
                  <a:schemeClr val="accent1"/>
                </a:solidFill>
              </a:defRPr>
            </a:lvl3pPr>
            <a:lvl4pPr lvl="3" rtl="0">
              <a:lnSpc>
                <a:spcPct val="100000"/>
              </a:lnSpc>
              <a:spcBef>
                <a:spcPts val="0"/>
              </a:spcBef>
              <a:spcAft>
                <a:spcPts val="0"/>
              </a:spcAft>
              <a:buClr>
                <a:schemeClr val="accent1"/>
              </a:buClr>
              <a:buSzPts val="1000"/>
              <a:buNone/>
              <a:defRPr sz="1000">
                <a:solidFill>
                  <a:schemeClr val="accent1"/>
                </a:solidFill>
              </a:defRPr>
            </a:lvl4pPr>
            <a:lvl5pPr lvl="4" rtl="0">
              <a:lnSpc>
                <a:spcPct val="100000"/>
              </a:lnSpc>
              <a:spcBef>
                <a:spcPts val="0"/>
              </a:spcBef>
              <a:spcAft>
                <a:spcPts val="0"/>
              </a:spcAft>
              <a:buClr>
                <a:schemeClr val="accent1"/>
              </a:buClr>
              <a:buSzPts val="1000"/>
              <a:buNone/>
              <a:defRPr sz="1000">
                <a:solidFill>
                  <a:schemeClr val="accent1"/>
                </a:solidFill>
              </a:defRPr>
            </a:lvl5pPr>
            <a:lvl6pPr lvl="5" rtl="0">
              <a:lnSpc>
                <a:spcPct val="100000"/>
              </a:lnSpc>
              <a:spcBef>
                <a:spcPts val="0"/>
              </a:spcBef>
              <a:spcAft>
                <a:spcPts val="0"/>
              </a:spcAft>
              <a:buClr>
                <a:schemeClr val="accent1"/>
              </a:buClr>
              <a:buSzPts val="1000"/>
              <a:buNone/>
              <a:defRPr sz="1000">
                <a:solidFill>
                  <a:schemeClr val="accent1"/>
                </a:solidFill>
              </a:defRPr>
            </a:lvl6pPr>
            <a:lvl7pPr lvl="6" rtl="0">
              <a:lnSpc>
                <a:spcPct val="100000"/>
              </a:lnSpc>
              <a:spcBef>
                <a:spcPts val="0"/>
              </a:spcBef>
              <a:spcAft>
                <a:spcPts val="0"/>
              </a:spcAft>
              <a:buClr>
                <a:schemeClr val="accent1"/>
              </a:buClr>
              <a:buSzPts val="1000"/>
              <a:buNone/>
              <a:defRPr sz="1000">
                <a:solidFill>
                  <a:schemeClr val="accent1"/>
                </a:solidFill>
              </a:defRPr>
            </a:lvl7pPr>
            <a:lvl8pPr lvl="7" rtl="0">
              <a:lnSpc>
                <a:spcPct val="100000"/>
              </a:lnSpc>
              <a:spcBef>
                <a:spcPts val="0"/>
              </a:spcBef>
              <a:spcAft>
                <a:spcPts val="0"/>
              </a:spcAft>
              <a:buClr>
                <a:schemeClr val="accent1"/>
              </a:buClr>
              <a:buSzPts val="1000"/>
              <a:buNone/>
              <a:defRPr sz="1000">
                <a:solidFill>
                  <a:schemeClr val="accent1"/>
                </a:solidFill>
              </a:defRPr>
            </a:lvl8pPr>
            <a:lvl9pPr lvl="8" rtl="0">
              <a:lnSpc>
                <a:spcPct val="100000"/>
              </a:lnSpc>
              <a:spcBef>
                <a:spcPts val="0"/>
              </a:spcBef>
              <a:spcAft>
                <a:spcPts val="0"/>
              </a:spcAft>
              <a:buClr>
                <a:schemeClr val="accent1"/>
              </a:buClr>
              <a:buSzPts val="1000"/>
              <a:buNone/>
              <a:defRPr sz="1000">
                <a:solidFill>
                  <a:schemeClr val="accent1"/>
                </a:solidFill>
              </a:defRPr>
            </a:lvl9pPr>
          </a:lstStyle>
          <a:p>
            <a:endParaRPr/>
          </a:p>
        </p:txBody>
      </p:sp>
      <p:sp>
        <p:nvSpPr>
          <p:cNvPr id="105" name="Google Shape;105;p14"/>
          <p:cNvSpPr txBox="1">
            <a:spLocks noGrp="1"/>
          </p:cNvSpPr>
          <p:nvPr>
            <p:ph type="subTitle" idx="2"/>
          </p:nvPr>
        </p:nvSpPr>
        <p:spPr>
          <a:xfrm>
            <a:off x="624043" y="2144951"/>
            <a:ext cx="19077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a:solidFill>
                  <a:schemeClr val="lt1"/>
                </a:solidFill>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p:cSld name="BLANK_1">
    <p:bg>
      <p:bgPr>
        <a:no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_1">
    <p:spTree>
      <p:nvGrpSpPr>
        <p:cNvPr id="1" name="Shape 11"/>
        <p:cNvGrpSpPr/>
        <p:nvPr/>
      </p:nvGrpSpPr>
      <p:grpSpPr>
        <a:xfrm>
          <a:off x="0" y="0"/>
          <a:ext cx="0" cy="0"/>
          <a:chOff x="0" y="0"/>
          <a:chExt cx="0" cy="0"/>
        </a:xfrm>
      </p:grpSpPr>
      <p:sp>
        <p:nvSpPr>
          <p:cNvPr id="12" name="Google Shape;12;p3"/>
          <p:cNvSpPr txBox="1">
            <a:spLocks noGrp="1"/>
          </p:cNvSpPr>
          <p:nvPr>
            <p:ph type="subTitle" idx="1"/>
          </p:nvPr>
        </p:nvSpPr>
        <p:spPr>
          <a:xfrm>
            <a:off x="6270399" y="1528994"/>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13" name="Google Shape;13;p3"/>
          <p:cNvSpPr txBox="1">
            <a:spLocks noGrp="1"/>
          </p:cNvSpPr>
          <p:nvPr>
            <p:ph type="subTitle" idx="2"/>
          </p:nvPr>
        </p:nvSpPr>
        <p:spPr>
          <a:xfrm>
            <a:off x="5235456" y="2994143"/>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defRPr>
            </a:lvl2pPr>
            <a:lvl3pPr lvl="2" algn="r" rtl="0">
              <a:lnSpc>
                <a:spcPct val="100000"/>
              </a:lnSpc>
              <a:spcBef>
                <a:spcPts val="1600"/>
              </a:spcBef>
              <a:spcAft>
                <a:spcPts val="0"/>
              </a:spcAft>
              <a:buNone/>
              <a:defRPr>
                <a:solidFill>
                  <a:schemeClr val="accent1"/>
                </a:solidFill>
              </a:defRPr>
            </a:lvl3pPr>
            <a:lvl4pPr lvl="3" algn="r" rtl="0">
              <a:lnSpc>
                <a:spcPct val="100000"/>
              </a:lnSpc>
              <a:spcBef>
                <a:spcPts val="1600"/>
              </a:spcBef>
              <a:spcAft>
                <a:spcPts val="0"/>
              </a:spcAft>
              <a:buNone/>
              <a:defRPr>
                <a:solidFill>
                  <a:schemeClr val="accent1"/>
                </a:solidFill>
              </a:defRPr>
            </a:lvl4pPr>
            <a:lvl5pPr lvl="4" algn="r" rtl="0">
              <a:lnSpc>
                <a:spcPct val="100000"/>
              </a:lnSpc>
              <a:spcBef>
                <a:spcPts val="1600"/>
              </a:spcBef>
              <a:spcAft>
                <a:spcPts val="0"/>
              </a:spcAft>
              <a:buNone/>
              <a:defRPr>
                <a:solidFill>
                  <a:schemeClr val="accent1"/>
                </a:solidFill>
              </a:defRPr>
            </a:lvl5pPr>
            <a:lvl6pPr lvl="5" algn="r" rtl="0">
              <a:lnSpc>
                <a:spcPct val="100000"/>
              </a:lnSpc>
              <a:spcBef>
                <a:spcPts val="1600"/>
              </a:spcBef>
              <a:spcAft>
                <a:spcPts val="0"/>
              </a:spcAft>
              <a:buNone/>
              <a:defRPr>
                <a:solidFill>
                  <a:schemeClr val="accent1"/>
                </a:solidFill>
              </a:defRPr>
            </a:lvl6pPr>
            <a:lvl7pPr lvl="6" algn="r" rtl="0">
              <a:lnSpc>
                <a:spcPct val="100000"/>
              </a:lnSpc>
              <a:spcBef>
                <a:spcPts val="1600"/>
              </a:spcBef>
              <a:spcAft>
                <a:spcPts val="0"/>
              </a:spcAft>
              <a:buNone/>
              <a:defRPr>
                <a:solidFill>
                  <a:schemeClr val="accent1"/>
                </a:solidFill>
              </a:defRPr>
            </a:lvl7pPr>
            <a:lvl8pPr lvl="7" algn="r" rtl="0">
              <a:lnSpc>
                <a:spcPct val="100000"/>
              </a:lnSpc>
              <a:spcBef>
                <a:spcPts val="1600"/>
              </a:spcBef>
              <a:spcAft>
                <a:spcPts val="0"/>
              </a:spcAft>
              <a:buNone/>
              <a:defRPr>
                <a:solidFill>
                  <a:schemeClr val="accent1"/>
                </a:solidFill>
              </a:defRPr>
            </a:lvl8pPr>
            <a:lvl9pPr lvl="8" algn="r" rtl="0">
              <a:lnSpc>
                <a:spcPct val="100000"/>
              </a:lnSpc>
              <a:spcBef>
                <a:spcPts val="1600"/>
              </a:spcBef>
              <a:spcAft>
                <a:spcPts val="1600"/>
              </a:spcAft>
              <a:buNone/>
              <a:defRPr>
                <a:solidFill>
                  <a:schemeClr val="accent1"/>
                </a:solidFill>
              </a:defRPr>
            </a:lvl9pPr>
          </a:lstStyle>
          <a:p>
            <a:endParaRPr/>
          </a:p>
        </p:txBody>
      </p:sp>
      <p:sp>
        <p:nvSpPr>
          <p:cNvPr id="14" name="Google Shape;14;p3"/>
          <p:cNvSpPr txBox="1">
            <a:spLocks noGrp="1"/>
          </p:cNvSpPr>
          <p:nvPr>
            <p:ph type="subTitle" idx="3"/>
          </p:nvPr>
        </p:nvSpPr>
        <p:spPr>
          <a:xfrm>
            <a:off x="775976" y="2994127"/>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latin typeface="Lexend Deca"/>
                <a:ea typeface="Lexend Deca"/>
                <a:cs typeface="Lexend Deca"/>
                <a:sym typeface="Lexend Deca"/>
              </a:defRPr>
            </a:lvl2pPr>
            <a:lvl3pPr lvl="2" algn="r" rtl="0">
              <a:lnSpc>
                <a:spcPct val="100000"/>
              </a:lnSpc>
              <a:spcBef>
                <a:spcPts val="1600"/>
              </a:spcBef>
              <a:spcAft>
                <a:spcPts val="0"/>
              </a:spcAft>
              <a:buNone/>
              <a:defRPr>
                <a:solidFill>
                  <a:schemeClr val="accent1"/>
                </a:solidFill>
                <a:latin typeface="Lexend Deca"/>
                <a:ea typeface="Lexend Deca"/>
                <a:cs typeface="Lexend Deca"/>
                <a:sym typeface="Lexend Deca"/>
              </a:defRPr>
            </a:lvl3pPr>
            <a:lvl4pPr lvl="3" algn="r" rtl="0">
              <a:lnSpc>
                <a:spcPct val="100000"/>
              </a:lnSpc>
              <a:spcBef>
                <a:spcPts val="1600"/>
              </a:spcBef>
              <a:spcAft>
                <a:spcPts val="0"/>
              </a:spcAft>
              <a:buNone/>
              <a:defRPr>
                <a:solidFill>
                  <a:schemeClr val="accent1"/>
                </a:solidFill>
                <a:latin typeface="Lexend Deca"/>
                <a:ea typeface="Lexend Deca"/>
                <a:cs typeface="Lexend Deca"/>
                <a:sym typeface="Lexend Deca"/>
              </a:defRPr>
            </a:lvl4pPr>
            <a:lvl5pPr lvl="4" algn="r" rtl="0">
              <a:lnSpc>
                <a:spcPct val="100000"/>
              </a:lnSpc>
              <a:spcBef>
                <a:spcPts val="1600"/>
              </a:spcBef>
              <a:spcAft>
                <a:spcPts val="0"/>
              </a:spcAft>
              <a:buNone/>
              <a:defRPr>
                <a:solidFill>
                  <a:schemeClr val="accent1"/>
                </a:solidFill>
                <a:latin typeface="Lexend Deca"/>
                <a:ea typeface="Lexend Deca"/>
                <a:cs typeface="Lexend Deca"/>
                <a:sym typeface="Lexend Deca"/>
              </a:defRPr>
            </a:lvl5pPr>
            <a:lvl6pPr lvl="5" algn="r" rtl="0">
              <a:lnSpc>
                <a:spcPct val="100000"/>
              </a:lnSpc>
              <a:spcBef>
                <a:spcPts val="1600"/>
              </a:spcBef>
              <a:spcAft>
                <a:spcPts val="0"/>
              </a:spcAft>
              <a:buNone/>
              <a:defRPr>
                <a:solidFill>
                  <a:schemeClr val="accent1"/>
                </a:solidFill>
                <a:latin typeface="Lexend Deca"/>
                <a:ea typeface="Lexend Deca"/>
                <a:cs typeface="Lexend Deca"/>
                <a:sym typeface="Lexend Deca"/>
              </a:defRPr>
            </a:lvl6pPr>
            <a:lvl7pPr lvl="6" algn="r" rtl="0">
              <a:lnSpc>
                <a:spcPct val="100000"/>
              </a:lnSpc>
              <a:spcBef>
                <a:spcPts val="1600"/>
              </a:spcBef>
              <a:spcAft>
                <a:spcPts val="0"/>
              </a:spcAft>
              <a:buNone/>
              <a:defRPr>
                <a:solidFill>
                  <a:schemeClr val="accent1"/>
                </a:solidFill>
                <a:latin typeface="Lexend Deca"/>
                <a:ea typeface="Lexend Deca"/>
                <a:cs typeface="Lexend Deca"/>
                <a:sym typeface="Lexend Deca"/>
              </a:defRPr>
            </a:lvl7pPr>
            <a:lvl8pPr lvl="7" algn="r" rtl="0">
              <a:lnSpc>
                <a:spcPct val="100000"/>
              </a:lnSpc>
              <a:spcBef>
                <a:spcPts val="1600"/>
              </a:spcBef>
              <a:spcAft>
                <a:spcPts val="0"/>
              </a:spcAft>
              <a:buNone/>
              <a:defRPr>
                <a:solidFill>
                  <a:schemeClr val="accent1"/>
                </a:solidFill>
                <a:latin typeface="Lexend Deca"/>
                <a:ea typeface="Lexend Deca"/>
                <a:cs typeface="Lexend Deca"/>
                <a:sym typeface="Lexend Deca"/>
              </a:defRPr>
            </a:lvl8pPr>
            <a:lvl9pPr lvl="8" algn="r" rtl="0">
              <a:lnSpc>
                <a:spcPct val="100000"/>
              </a:lnSpc>
              <a:spcBef>
                <a:spcPts val="1600"/>
              </a:spcBef>
              <a:spcAft>
                <a:spcPts val="1600"/>
              </a:spcAft>
              <a:buNone/>
              <a:defRPr>
                <a:solidFill>
                  <a:schemeClr val="accent1"/>
                </a:solidFill>
                <a:latin typeface="Lexend Deca"/>
                <a:ea typeface="Lexend Deca"/>
                <a:cs typeface="Lexend Deca"/>
                <a:sym typeface="Lexend Deca"/>
              </a:defRPr>
            </a:lvl9pPr>
          </a:lstStyle>
          <a:p>
            <a:endParaRPr/>
          </a:p>
        </p:txBody>
      </p:sp>
      <p:sp>
        <p:nvSpPr>
          <p:cNvPr id="15" name="Google Shape;15;p3"/>
          <p:cNvSpPr txBox="1">
            <a:spLocks noGrp="1"/>
          </p:cNvSpPr>
          <p:nvPr>
            <p:ph type="subTitle" idx="4"/>
          </p:nvPr>
        </p:nvSpPr>
        <p:spPr>
          <a:xfrm>
            <a:off x="1792853" y="1528988"/>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16" name="Google Shape;16;p3"/>
          <p:cNvSpPr txBox="1">
            <a:spLocks noGrp="1"/>
          </p:cNvSpPr>
          <p:nvPr>
            <p:ph type="subTitle" idx="5"/>
          </p:nvPr>
        </p:nvSpPr>
        <p:spPr>
          <a:xfrm>
            <a:off x="775976" y="3198202"/>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cxnSp>
        <p:nvCxnSpPr>
          <p:cNvPr id="17" name="Google Shape;17;p3"/>
          <p:cNvCxnSpPr/>
          <p:nvPr/>
        </p:nvCxnSpPr>
        <p:spPr>
          <a:xfrm rot="10800000">
            <a:off x="5183050" y="3696676"/>
            <a:ext cx="2688300" cy="0"/>
          </a:xfrm>
          <a:prstGeom prst="straightConnector1">
            <a:avLst/>
          </a:prstGeom>
          <a:noFill/>
          <a:ln w="19050" cap="flat" cmpd="sng">
            <a:solidFill>
              <a:schemeClr val="lt1"/>
            </a:solidFill>
            <a:prstDash val="solid"/>
            <a:round/>
            <a:headEnd type="none" w="med" len="med"/>
            <a:tailEnd type="oval" w="med" len="med"/>
          </a:ln>
        </p:spPr>
      </p:cxnSp>
      <p:sp>
        <p:nvSpPr>
          <p:cNvPr id="18" name="Google Shape;18;p3"/>
          <p:cNvSpPr txBox="1">
            <a:spLocks noGrp="1"/>
          </p:cNvSpPr>
          <p:nvPr>
            <p:ph type="subTitle" idx="6"/>
          </p:nvPr>
        </p:nvSpPr>
        <p:spPr>
          <a:xfrm>
            <a:off x="1792853" y="1733063"/>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9" name="Google Shape;19;p3"/>
          <p:cNvSpPr txBox="1">
            <a:spLocks noGrp="1"/>
          </p:cNvSpPr>
          <p:nvPr>
            <p:ph type="subTitle" idx="7"/>
          </p:nvPr>
        </p:nvSpPr>
        <p:spPr>
          <a:xfrm>
            <a:off x="6270399" y="1733069"/>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0" name="Google Shape;20;p3"/>
          <p:cNvSpPr txBox="1">
            <a:spLocks noGrp="1"/>
          </p:cNvSpPr>
          <p:nvPr>
            <p:ph type="subTitle" idx="8"/>
          </p:nvPr>
        </p:nvSpPr>
        <p:spPr>
          <a:xfrm>
            <a:off x="5235456" y="3198218"/>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21" name="Google Shape;21;p3"/>
          <p:cNvSpPr/>
          <p:nvPr/>
        </p:nvSpPr>
        <p:spPr>
          <a:xfrm>
            <a:off x="728992"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2957741"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415240"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186491"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hasCustomPrompt="1"/>
          </p:nvPr>
        </p:nvSpPr>
        <p:spPr>
          <a:xfrm flipH="1">
            <a:off x="652486" y="191647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title" idx="9" hasCustomPrompt="1"/>
          </p:nvPr>
        </p:nvSpPr>
        <p:spPr>
          <a:xfrm flipH="1">
            <a:off x="2881251" y="3381619"/>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title" idx="13" hasCustomPrompt="1"/>
          </p:nvPr>
        </p:nvSpPr>
        <p:spPr>
          <a:xfrm flipH="1">
            <a:off x="5110001" y="1922325"/>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3"/>
          <p:cNvSpPr txBox="1">
            <a:spLocks noGrp="1"/>
          </p:cNvSpPr>
          <p:nvPr>
            <p:ph type="title" idx="14" hasCustomPrompt="1"/>
          </p:nvPr>
        </p:nvSpPr>
        <p:spPr>
          <a:xfrm flipH="1">
            <a:off x="7338734" y="338162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9" name="Google Shape;29;p3"/>
          <p:cNvSpPr txBox="1">
            <a:spLocks noGrp="1"/>
          </p:cNvSpPr>
          <p:nvPr>
            <p:ph type="title" idx="15"/>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cxnSp>
        <p:nvCxnSpPr>
          <p:cNvPr id="30" name="Google Shape;30;p3"/>
          <p:cNvCxnSpPr/>
          <p:nvPr/>
        </p:nvCxnSpPr>
        <p:spPr>
          <a:xfrm>
            <a:off x="1106400" y="2235925"/>
            <a:ext cx="2871300" cy="0"/>
          </a:xfrm>
          <a:prstGeom prst="straightConnector1">
            <a:avLst/>
          </a:prstGeom>
          <a:noFill/>
          <a:ln w="19050" cap="flat" cmpd="sng">
            <a:solidFill>
              <a:schemeClr val="lt1"/>
            </a:solidFill>
            <a:prstDash val="solid"/>
            <a:round/>
            <a:headEnd type="none" w="med" len="med"/>
            <a:tailEnd type="oval" w="med" len="med"/>
          </a:ln>
        </p:spPr>
      </p:cxnSp>
      <p:cxnSp>
        <p:nvCxnSpPr>
          <p:cNvPr id="31" name="Google Shape;31;p3"/>
          <p:cNvCxnSpPr/>
          <p:nvPr/>
        </p:nvCxnSpPr>
        <p:spPr>
          <a:xfrm rot="10800000">
            <a:off x="704800" y="3696676"/>
            <a:ext cx="2648700" cy="0"/>
          </a:xfrm>
          <a:prstGeom prst="straightConnector1">
            <a:avLst/>
          </a:prstGeom>
          <a:noFill/>
          <a:ln w="19050" cap="flat" cmpd="sng">
            <a:solidFill>
              <a:schemeClr val="lt1"/>
            </a:solidFill>
            <a:prstDash val="solid"/>
            <a:round/>
            <a:headEnd type="none" w="med" len="med"/>
            <a:tailEnd type="oval" w="med" len="med"/>
          </a:ln>
        </p:spPr>
      </p:cxnSp>
      <p:cxnSp>
        <p:nvCxnSpPr>
          <p:cNvPr id="32" name="Google Shape;32;p3"/>
          <p:cNvCxnSpPr/>
          <p:nvPr/>
        </p:nvCxnSpPr>
        <p:spPr>
          <a:xfrm>
            <a:off x="5572925" y="2235925"/>
            <a:ext cx="2837100" cy="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extLst>
    <p:ext uri="{DCECCB84-F9BA-43D5-87BE-67443E8EF086}">
      <p15:sldGuideLst xmlns:p15="http://schemas.microsoft.com/office/powerpoint/2012/main">
        <p15:guide id="1" orient="horz" pos="1840">
          <p15:clr>
            <a:srgbClr val="FA7B17"/>
          </p15:clr>
        </p15:guide>
        <p15:guide id="2" pos="326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1_1_2_1_1">
    <p:spTree>
      <p:nvGrpSpPr>
        <p:cNvPr id="1" name="Shape 33"/>
        <p:cNvGrpSpPr/>
        <p:nvPr/>
      </p:nvGrpSpPr>
      <p:grpSpPr>
        <a:xfrm>
          <a:off x="0" y="0"/>
          <a:ext cx="0" cy="0"/>
          <a:chOff x="0" y="0"/>
          <a:chExt cx="0" cy="0"/>
        </a:xfrm>
      </p:grpSpPr>
      <p:sp>
        <p:nvSpPr>
          <p:cNvPr id="34" name="Google Shape;34;p4"/>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5" name="Google Shape;35;p4"/>
          <p:cNvSpPr txBox="1">
            <a:spLocks noGrp="1"/>
          </p:cNvSpPr>
          <p:nvPr>
            <p:ph type="subTitle" idx="1"/>
          </p:nvPr>
        </p:nvSpPr>
        <p:spPr>
          <a:xfrm>
            <a:off x="831200" y="1552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1">
  <p:cSld name="TITLE_ONLY_1_1_1">
    <p:spTree>
      <p:nvGrpSpPr>
        <p:cNvPr id="1" name="Shape 36"/>
        <p:cNvGrpSpPr/>
        <p:nvPr/>
      </p:nvGrpSpPr>
      <p:grpSpPr>
        <a:xfrm>
          <a:off x="0" y="0"/>
          <a:ext cx="0" cy="0"/>
          <a:chOff x="0" y="0"/>
          <a:chExt cx="0" cy="0"/>
        </a:xfrm>
      </p:grpSpPr>
      <p:sp>
        <p:nvSpPr>
          <p:cNvPr id="37" name="Google Shape;37;p5"/>
          <p:cNvSpPr txBox="1">
            <a:spLocks noGrp="1"/>
          </p:cNvSpPr>
          <p:nvPr>
            <p:ph type="ctrTitle"/>
          </p:nvPr>
        </p:nvSpPr>
        <p:spPr>
          <a:xfrm>
            <a:off x="97484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8" name="Google Shape;38;p5"/>
          <p:cNvSpPr txBox="1">
            <a:spLocks noGrp="1"/>
          </p:cNvSpPr>
          <p:nvPr>
            <p:ph type="subTitle" idx="1"/>
          </p:nvPr>
        </p:nvSpPr>
        <p:spPr>
          <a:xfrm>
            <a:off x="97484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9" name="Google Shape;39;p5"/>
          <p:cNvSpPr txBox="1">
            <a:spLocks noGrp="1"/>
          </p:cNvSpPr>
          <p:nvPr>
            <p:ph type="ctrTitle" idx="2"/>
          </p:nvPr>
        </p:nvSpPr>
        <p:spPr>
          <a:xfrm>
            <a:off x="3637449"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 name="Google Shape;40;p5"/>
          <p:cNvSpPr txBox="1">
            <a:spLocks noGrp="1"/>
          </p:cNvSpPr>
          <p:nvPr>
            <p:ph type="subTitle" idx="3"/>
          </p:nvPr>
        </p:nvSpPr>
        <p:spPr>
          <a:xfrm>
            <a:off x="3637449"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1" name="Google Shape;41;p5"/>
          <p:cNvSpPr txBox="1">
            <a:spLocks noGrp="1"/>
          </p:cNvSpPr>
          <p:nvPr>
            <p:ph type="ctrTitle" idx="4"/>
          </p:nvPr>
        </p:nvSpPr>
        <p:spPr>
          <a:xfrm>
            <a:off x="630005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2" name="Google Shape;42;p5"/>
          <p:cNvSpPr txBox="1">
            <a:spLocks noGrp="1"/>
          </p:cNvSpPr>
          <p:nvPr>
            <p:ph type="subTitle" idx="5"/>
          </p:nvPr>
        </p:nvSpPr>
        <p:spPr>
          <a:xfrm>
            <a:off x="630005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 name="Google Shape;43;p5"/>
          <p:cNvSpPr txBox="1">
            <a:spLocks noGrp="1"/>
          </p:cNvSpPr>
          <p:nvPr>
            <p:ph type="title" idx="6"/>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1_1_1_1_1_1">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columns 1">
  <p:cSld name="CUSTOM_1_1_1_1_1_1_2">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
        <p:nvSpPr>
          <p:cNvPr id="48" name="Google Shape;48;p7"/>
          <p:cNvSpPr txBox="1">
            <a:spLocks noGrp="1"/>
          </p:cNvSpPr>
          <p:nvPr>
            <p:ph type="ctrTitle" idx="2"/>
          </p:nvPr>
        </p:nvSpPr>
        <p:spPr>
          <a:xfrm>
            <a:off x="3419106" y="13727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49" name="Google Shape;49;p7"/>
          <p:cNvSpPr txBox="1">
            <a:spLocks noGrp="1"/>
          </p:cNvSpPr>
          <p:nvPr>
            <p:ph type="subTitle" idx="1"/>
          </p:nvPr>
        </p:nvSpPr>
        <p:spPr>
          <a:xfrm>
            <a:off x="3419100" y="18848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0" name="Google Shape;50;p7"/>
          <p:cNvSpPr txBox="1">
            <a:spLocks noGrp="1"/>
          </p:cNvSpPr>
          <p:nvPr>
            <p:ph type="ctrTitle" idx="3"/>
          </p:nvPr>
        </p:nvSpPr>
        <p:spPr>
          <a:xfrm>
            <a:off x="5920781" y="13727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51" name="Google Shape;51;p7"/>
          <p:cNvSpPr txBox="1">
            <a:spLocks noGrp="1"/>
          </p:cNvSpPr>
          <p:nvPr>
            <p:ph type="subTitle" idx="4"/>
          </p:nvPr>
        </p:nvSpPr>
        <p:spPr>
          <a:xfrm>
            <a:off x="5920775" y="18848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 name="Google Shape;52;p7"/>
          <p:cNvSpPr txBox="1">
            <a:spLocks noGrp="1"/>
          </p:cNvSpPr>
          <p:nvPr>
            <p:ph type="ctrTitle" idx="5"/>
          </p:nvPr>
        </p:nvSpPr>
        <p:spPr>
          <a:xfrm>
            <a:off x="5920781" y="32741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53" name="Google Shape;53;p7"/>
          <p:cNvSpPr txBox="1">
            <a:spLocks noGrp="1"/>
          </p:cNvSpPr>
          <p:nvPr>
            <p:ph type="subTitle" idx="6"/>
          </p:nvPr>
        </p:nvSpPr>
        <p:spPr>
          <a:xfrm>
            <a:off x="5920780" y="37862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4" name="Google Shape;54;p7"/>
          <p:cNvSpPr txBox="1">
            <a:spLocks noGrp="1"/>
          </p:cNvSpPr>
          <p:nvPr>
            <p:ph type="ctrTitle" idx="7"/>
          </p:nvPr>
        </p:nvSpPr>
        <p:spPr>
          <a:xfrm>
            <a:off x="3419119" y="32741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55" name="Google Shape;55;p7"/>
          <p:cNvSpPr txBox="1">
            <a:spLocks noGrp="1"/>
          </p:cNvSpPr>
          <p:nvPr>
            <p:ph type="subTitle" idx="8"/>
          </p:nvPr>
        </p:nvSpPr>
        <p:spPr>
          <a:xfrm>
            <a:off x="3419125" y="37862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6" name="Google Shape;56;p7"/>
          <p:cNvSpPr txBox="1">
            <a:spLocks noGrp="1"/>
          </p:cNvSpPr>
          <p:nvPr>
            <p:ph type="ctrTitle" idx="9"/>
          </p:nvPr>
        </p:nvSpPr>
        <p:spPr>
          <a:xfrm>
            <a:off x="624049" y="2077232"/>
            <a:ext cx="1881300" cy="644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None/>
              <a:defRPr sz="12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lumns 2">
  <p:cSld name="CUSTOM_1_1_1_1_1_1_2_1">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
        <p:nvSpPr>
          <p:cNvPr id="59" name="Google Shape;59;p8"/>
          <p:cNvSpPr txBox="1">
            <a:spLocks noGrp="1"/>
          </p:cNvSpPr>
          <p:nvPr>
            <p:ph type="ctrTitle" idx="2"/>
          </p:nvPr>
        </p:nvSpPr>
        <p:spPr>
          <a:xfrm>
            <a:off x="720006" y="2977764"/>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60" name="Google Shape;60;p8"/>
          <p:cNvSpPr txBox="1">
            <a:spLocks noGrp="1"/>
          </p:cNvSpPr>
          <p:nvPr>
            <p:ph type="subTitle" idx="1"/>
          </p:nvPr>
        </p:nvSpPr>
        <p:spPr>
          <a:xfrm>
            <a:off x="720000" y="348982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1" name="Google Shape;61;p8"/>
          <p:cNvSpPr txBox="1">
            <a:spLocks noGrp="1"/>
          </p:cNvSpPr>
          <p:nvPr>
            <p:ph type="ctrTitle" idx="3"/>
          </p:nvPr>
        </p:nvSpPr>
        <p:spPr>
          <a:xfrm>
            <a:off x="4708906" y="2977764"/>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62" name="Google Shape;62;p8"/>
          <p:cNvSpPr txBox="1">
            <a:spLocks noGrp="1"/>
          </p:cNvSpPr>
          <p:nvPr>
            <p:ph type="subTitle" idx="4"/>
          </p:nvPr>
        </p:nvSpPr>
        <p:spPr>
          <a:xfrm>
            <a:off x="4708900" y="348982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3" name="Google Shape;63;p8"/>
          <p:cNvSpPr txBox="1">
            <a:spLocks noGrp="1"/>
          </p:cNvSpPr>
          <p:nvPr>
            <p:ph type="ctrTitle" idx="5"/>
          </p:nvPr>
        </p:nvSpPr>
        <p:spPr>
          <a:xfrm>
            <a:off x="6703356" y="2215764"/>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64" name="Google Shape;64;p8"/>
          <p:cNvSpPr txBox="1">
            <a:spLocks noGrp="1"/>
          </p:cNvSpPr>
          <p:nvPr>
            <p:ph type="subTitle" idx="6"/>
          </p:nvPr>
        </p:nvSpPr>
        <p:spPr>
          <a:xfrm>
            <a:off x="6703355" y="272782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5" name="Google Shape;65;p8"/>
          <p:cNvSpPr txBox="1">
            <a:spLocks noGrp="1"/>
          </p:cNvSpPr>
          <p:nvPr>
            <p:ph type="ctrTitle" idx="7"/>
          </p:nvPr>
        </p:nvSpPr>
        <p:spPr>
          <a:xfrm>
            <a:off x="2714444" y="2215764"/>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66" name="Google Shape;66;p8"/>
          <p:cNvSpPr txBox="1">
            <a:spLocks noGrp="1"/>
          </p:cNvSpPr>
          <p:nvPr>
            <p:ph type="subTitle" idx="8"/>
          </p:nvPr>
        </p:nvSpPr>
        <p:spPr>
          <a:xfrm>
            <a:off x="2714450" y="272782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x columns">
  <p:cSld name="CUSTOM_1_1_1_1_1_1_1">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
        <p:nvSpPr>
          <p:cNvPr id="69" name="Google Shape;69;p9"/>
          <p:cNvSpPr txBox="1">
            <a:spLocks noGrp="1"/>
          </p:cNvSpPr>
          <p:nvPr>
            <p:ph type="ctrTitle" idx="2"/>
          </p:nvPr>
        </p:nvSpPr>
        <p:spPr>
          <a:xfrm>
            <a:off x="41271" y="1307000"/>
            <a:ext cx="26157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70" name="Google Shape;70;p9"/>
          <p:cNvSpPr txBox="1">
            <a:spLocks noGrp="1"/>
          </p:cNvSpPr>
          <p:nvPr>
            <p:ph type="subTitle" idx="1"/>
          </p:nvPr>
        </p:nvSpPr>
        <p:spPr>
          <a:xfrm>
            <a:off x="775671" y="1613975"/>
            <a:ext cx="1881300" cy="64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71" name="Google Shape;71;p9"/>
          <p:cNvSpPr txBox="1">
            <a:spLocks noGrp="1"/>
          </p:cNvSpPr>
          <p:nvPr>
            <p:ph type="ctrTitle" idx="3"/>
          </p:nvPr>
        </p:nvSpPr>
        <p:spPr>
          <a:xfrm>
            <a:off x="41271" y="2423284"/>
            <a:ext cx="26157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72" name="Google Shape;72;p9"/>
          <p:cNvSpPr txBox="1">
            <a:spLocks noGrp="1"/>
          </p:cNvSpPr>
          <p:nvPr>
            <p:ph type="subTitle" idx="4"/>
          </p:nvPr>
        </p:nvSpPr>
        <p:spPr>
          <a:xfrm>
            <a:off x="775671" y="2756602"/>
            <a:ext cx="1881300" cy="64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73" name="Google Shape;73;p9"/>
          <p:cNvSpPr txBox="1">
            <a:spLocks noGrp="1"/>
          </p:cNvSpPr>
          <p:nvPr>
            <p:ph type="ctrTitle" idx="5"/>
          </p:nvPr>
        </p:nvSpPr>
        <p:spPr>
          <a:xfrm>
            <a:off x="41271" y="3572496"/>
            <a:ext cx="26157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74" name="Google Shape;74;p9"/>
          <p:cNvSpPr txBox="1">
            <a:spLocks noGrp="1"/>
          </p:cNvSpPr>
          <p:nvPr>
            <p:ph type="subTitle" idx="6"/>
          </p:nvPr>
        </p:nvSpPr>
        <p:spPr>
          <a:xfrm>
            <a:off x="775671" y="3905814"/>
            <a:ext cx="1881300" cy="64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75" name="Google Shape;75;p9"/>
          <p:cNvSpPr txBox="1">
            <a:spLocks noGrp="1"/>
          </p:cNvSpPr>
          <p:nvPr>
            <p:ph type="ctrTitle" idx="7"/>
          </p:nvPr>
        </p:nvSpPr>
        <p:spPr>
          <a:xfrm>
            <a:off x="6485818" y="1307000"/>
            <a:ext cx="26157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6" name="Google Shape;76;p9"/>
          <p:cNvSpPr txBox="1">
            <a:spLocks noGrp="1"/>
          </p:cNvSpPr>
          <p:nvPr>
            <p:ph type="subTitle" idx="8"/>
          </p:nvPr>
        </p:nvSpPr>
        <p:spPr>
          <a:xfrm>
            <a:off x="6485818" y="1613975"/>
            <a:ext cx="18813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7" name="Google Shape;77;p9"/>
          <p:cNvSpPr txBox="1">
            <a:spLocks noGrp="1"/>
          </p:cNvSpPr>
          <p:nvPr>
            <p:ph type="ctrTitle" idx="9"/>
          </p:nvPr>
        </p:nvSpPr>
        <p:spPr>
          <a:xfrm>
            <a:off x="6485818" y="2456213"/>
            <a:ext cx="26157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8" name="Google Shape;78;p9"/>
          <p:cNvSpPr txBox="1">
            <a:spLocks noGrp="1"/>
          </p:cNvSpPr>
          <p:nvPr>
            <p:ph type="subTitle" idx="13"/>
          </p:nvPr>
        </p:nvSpPr>
        <p:spPr>
          <a:xfrm>
            <a:off x="6485818" y="2763188"/>
            <a:ext cx="18813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9" name="Google Shape;79;p9"/>
          <p:cNvSpPr txBox="1">
            <a:spLocks noGrp="1"/>
          </p:cNvSpPr>
          <p:nvPr>
            <p:ph type="ctrTitle" idx="14"/>
          </p:nvPr>
        </p:nvSpPr>
        <p:spPr>
          <a:xfrm>
            <a:off x="6485818" y="3605425"/>
            <a:ext cx="26157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80" name="Google Shape;80;p9"/>
          <p:cNvSpPr txBox="1">
            <a:spLocks noGrp="1"/>
          </p:cNvSpPr>
          <p:nvPr>
            <p:ph type="subTitle" idx="15"/>
          </p:nvPr>
        </p:nvSpPr>
        <p:spPr>
          <a:xfrm>
            <a:off x="6485818" y="3912400"/>
            <a:ext cx="18813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ve columns">
  <p:cSld name="CUSTOM_1_1_1_1_1_1_1_1">
    <p:spTree>
      <p:nvGrpSpPr>
        <p:cNvPr id="1" name="Shape 81"/>
        <p:cNvGrpSpPr/>
        <p:nvPr/>
      </p:nvGrpSpPr>
      <p:grpSpPr>
        <a:xfrm>
          <a:off x="0" y="0"/>
          <a:ext cx="0" cy="0"/>
          <a:chOff x="0" y="0"/>
          <a:chExt cx="0" cy="0"/>
        </a:xfrm>
      </p:grpSpPr>
      <p:sp>
        <p:nvSpPr>
          <p:cNvPr id="82" name="Google Shape;82;p10"/>
          <p:cNvSpPr txBox="1">
            <a:spLocks noGrp="1"/>
          </p:cNvSpPr>
          <p:nvPr>
            <p:ph type="ctrTitle"/>
          </p:nvPr>
        </p:nvSpPr>
        <p:spPr>
          <a:xfrm>
            <a:off x="1183999" y="1729076"/>
            <a:ext cx="21945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200"/>
              <a:buNone/>
              <a:defRPr sz="1200">
                <a:solidFill>
                  <a:schemeClr val="lt1"/>
                </a:solidFill>
              </a:defRPr>
            </a:lvl2pPr>
            <a:lvl3pPr lvl="2" algn="ctr" rtl="0">
              <a:spcBef>
                <a:spcPts val="0"/>
              </a:spcBef>
              <a:spcAft>
                <a:spcPts val="0"/>
              </a:spcAft>
              <a:buClr>
                <a:schemeClr val="lt1"/>
              </a:buClr>
              <a:buSzPts val="1200"/>
              <a:buNone/>
              <a:defRPr sz="1200">
                <a:solidFill>
                  <a:schemeClr val="lt1"/>
                </a:solidFill>
              </a:defRPr>
            </a:lvl3pPr>
            <a:lvl4pPr lvl="3" algn="ctr" rtl="0">
              <a:spcBef>
                <a:spcPts val="0"/>
              </a:spcBef>
              <a:spcAft>
                <a:spcPts val="0"/>
              </a:spcAft>
              <a:buClr>
                <a:schemeClr val="lt1"/>
              </a:buClr>
              <a:buSzPts val="1200"/>
              <a:buNone/>
              <a:defRPr sz="1200">
                <a:solidFill>
                  <a:schemeClr val="lt1"/>
                </a:solidFill>
              </a:defRPr>
            </a:lvl4pPr>
            <a:lvl5pPr lvl="4" algn="ctr" rtl="0">
              <a:spcBef>
                <a:spcPts val="0"/>
              </a:spcBef>
              <a:spcAft>
                <a:spcPts val="0"/>
              </a:spcAft>
              <a:buClr>
                <a:schemeClr val="lt1"/>
              </a:buClr>
              <a:buSzPts val="1200"/>
              <a:buNone/>
              <a:defRPr sz="1200">
                <a:solidFill>
                  <a:schemeClr val="lt1"/>
                </a:solidFill>
              </a:defRPr>
            </a:lvl5pPr>
            <a:lvl6pPr lvl="5" algn="ctr" rtl="0">
              <a:spcBef>
                <a:spcPts val="0"/>
              </a:spcBef>
              <a:spcAft>
                <a:spcPts val="0"/>
              </a:spcAft>
              <a:buClr>
                <a:schemeClr val="lt1"/>
              </a:buClr>
              <a:buSzPts val="1200"/>
              <a:buNone/>
              <a:defRPr sz="1200">
                <a:solidFill>
                  <a:schemeClr val="lt1"/>
                </a:solidFill>
              </a:defRPr>
            </a:lvl6pPr>
            <a:lvl7pPr lvl="6" algn="ctr" rtl="0">
              <a:spcBef>
                <a:spcPts val="0"/>
              </a:spcBef>
              <a:spcAft>
                <a:spcPts val="0"/>
              </a:spcAft>
              <a:buClr>
                <a:schemeClr val="lt1"/>
              </a:buClr>
              <a:buSzPts val="1200"/>
              <a:buNone/>
              <a:defRPr sz="1200">
                <a:solidFill>
                  <a:schemeClr val="lt1"/>
                </a:solidFill>
              </a:defRPr>
            </a:lvl7pPr>
            <a:lvl8pPr lvl="7" algn="ctr" rtl="0">
              <a:spcBef>
                <a:spcPts val="0"/>
              </a:spcBef>
              <a:spcAft>
                <a:spcPts val="0"/>
              </a:spcAft>
              <a:buClr>
                <a:schemeClr val="lt1"/>
              </a:buClr>
              <a:buSzPts val="1200"/>
              <a:buNone/>
              <a:defRPr sz="1200">
                <a:solidFill>
                  <a:schemeClr val="lt1"/>
                </a:solidFill>
              </a:defRPr>
            </a:lvl8pPr>
            <a:lvl9pPr lvl="8" algn="ctr" rtl="0">
              <a:spcBef>
                <a:spcPts val="0"/>
              </a:spcBef>
              <a:spcAft>
                <a:spcPts val="0"/>
              </a:spcAft>
              <a:buClr>
                <a:schemeClr val="lt1"/>
              </a:buClr>
              <a:buSzPts val="1200"/>
              <a:buNone/>
              <a:defRPr sz="1200">
                <a:solidFill>
                  <a:schemeClr val="lt1"/>
                </a:solidFill>
              </a:defRPr>
            </a:lvl9pPr>
          </a:lstStyle>
          <a:p>
            <a:endParaRPr/>
          </a:p>
        </p:txBody>
      </p:sp>
      <p:sp>
        <p:nvSpPr>
          <p:cNvPr id="83" name="Google Shape;83;p10"/>
          <p:cNvSpPr txBox="1">
            <a:spLocks noGrp="1"/>
          </p:cNvSpPr>
          <p:nvPr>
            <p:ph type="subTitle" idx="1"/>
          </p:nvPr>
        </p:nvSpPr>
        <p:spPr>
          <a:xfrm>
            <a:off x="1282725" y="2122599"/>
            <a:ext cx="19971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4" name="Google Shape;84;p10"/>
          <p:cNvSpPr txBox="1">
            <a:spLocks noGrp="1"/>
          </p:cNvSpPr>
          <p:nvPr>
            <p:ph type="title" idx="2"/>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Regular"/>
                <a:ea typeface="Roboto Slab Regular"/>
                <a:cs typeface="Roboto Slab Regular"/>
                <a:sym typeface="Roboto Slab Regular"/>
              </a:defRPr>
            </a:lvl2pPr>
            <a:lvl3pPr lvl="2" rtl="0">
              <a:spcBef>
                <a:spcPts val="0"/>
              </a:spcBef>
              <a:spcAft>
                <a:spcPts val="0"/>
              </a:spcAft>
              <a:buNone/>
              <a:defRPr sz="1400">
                <a:solidFill>
                  <a:schemeClr val="lt1"/>
                </a:solidFill>
                <a:latin typeface="Roboto Slab Regular"/>
                <a:ea typeface="Roboto Slab Regular"/>
                <a:cs typeface="Roboto Slab Regular"/>
                <a:sym typeface="Roboto Slab Regular"/>
              </a:defRPr>
            </a:lvl3pPr>
            <a:lvl4pPr lvl="3" rtl="0">
              <a:spcBef>
                <a:spcPts val="0"/>
              </a:spcBef>
              <a:spcAft>
                <a:spcPts val="0"/>
              </a:spcAft>
              <a:buNone/>
              <a:defRPr sz="1400">
                <a:solidFill>
                  <a:schemeClr val="lt1"/>
                </a:solidFill>
                <a:latin typeface="Roboto Slab Regular"/>
                <a:ea typeface="Roboto Slab Regular"/>
                <a:cs typeface="Roboto Slab Regular"/>
                <a:sym typeface="Roboto Slab Regular"/>
              </a:defRPr>
            </a:lvl4pPr>
            <a:lvl5pPr lvl="4" rtl="0">
              <a:spcBef>
                <a:spcPts val="0"/>
              </a:spcBef>
              <a:spcAft>
                <a:spcPts val="0"/>
              </a:spcAft>
              <a:buNone/>
              <a:defRPr sz="1400">
                <a:solidFill>
                  <a:schemeClr val="lt1"/>
                </a:solidFill>
                <a:latin typeface="Roboto Slab Regular"/>
                <a:ea typeface="Roboto Slab Regular"/>
                <a:cs typeface="Roboto Slab Regular"/>
                <a:sym typeface="Roboto Slab Regular"/>
              </a:defRPr>
            </a:lvl5pPr>
            <a:lvl6pPr lvl="5" rtl="0">
              <a:spcBef>
                <a:spcPts val="0"/>
              </a:spcBef>
              <a:spcAft>
                <a:spcPts val="0"/>
              </a:spcAft>
              <a:buNone/>
              <a:defRPr sz="1400">
                <a:solidFill>
                  <a:schemeClr val="lt1"/>
                </a:solidFill>
                <a:latin typeface="Roboto Slab Regular"/>
                <a:ea typeface="Roboto Slab Regular"/>
                <a:cs typeface="Roboto Slab Regular"/>
                <a:sym typeface="Roboto Slab Regular"/>
              </a:defRPr>
            </a:lvl6pPr>
            <a:lvl7pPr lvl="6" rtl="0">
              <a:spcBef>
                <a:spcPts val="0"/>
              </a:spcBef>
              <a:spcAft>
                <a:spcPts val="0"/>
              </a:spcAft>
              <a:buNone/>
              <a:defRPr sz="1400">
                <a:solidFill>
                  <a:schemeClr val="lt1"/>
                </a:solidFill>
                <a:latin typeface="Roboto Slab Regular"/>
                <a:ea typeface="Roboto Slab Regular"/>
                <a:cs typeface="Roboto Slab Regular"/>
                <a:sym typeface="Roboto Slab Regular"/>
              </a:defRPr>
            </a:lvl7pPr>
            <a:lvl8pPr lvl="7" rtl="0">
              <a:spcBef>
                <a:spcPts val="0"/>
              </a:spcBef>
              <a:spcAft>
                <a:spcPts val="0"/>
              </a:spcAft>
              <a:buNone/>
              <a:defRPr sz="1400">
                <a:solidFill>
                  <a:schemeClr val="lt1"/>
                </a:solidFill>
                <a:latin typeface="Roboto Slab Regular"/>
                <a:ea typeface="Roboto Slab Regular"/>
                <a:cs typeface="Roboto Slab Regular"/>
                <a:sym typeface="Roboto Slab Regular"/>
              </a:defRPr>
            </a:lvl8pPr>
            <a:lvl9pPr lvl="8" rtl="0">
              <a:spcBef>
                <a:spcPts val="0"/>
              </a:spcBef>
              <a:spcAft>
                <a:spcPts val="0"/>
              </a:spcAft>
              <a:buNone/>
              <a:defRPr sz="1400">
                <a:solidFill>
                  <a:schemeClr val="lt1"/>
                </a:solidFill>
                <a:latin typeface="Roboto Slab Regular"/>
                <a:ea typeface="Roboto Slab Regular"/>
                <a:cs typeface="Roboto Slab Regular"/>
                <a:sym typeface="Roboto Slab Regular"/>
              </a:defRPr>
            </a:lvl9pPr>
          </a:lstStyle>
          <a:p>
            <a:endParaRPr/>
          </a:p>
        </p:txBody>
      </p:sp>
      <p:sp>
        <p:nvSpPr>
          <p:cNvPr id="85" name="Google Shape;85;p10"/>
          <p:cNvSpPr txBox="1">
            <a:spLocks noGrp="1"/>
          </p:cNvSpPr>
          <p:nvPr>
            <p:ph type="ctrTitle" idx="3"/>
          </p:nvPr>
        </p:nvSpPr>
        <p:spPr>
          <a:xfrm>
            <a:off x="3474749" y="1729076"/>
            <a:ext cx="21945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200"/>
              <a:buNone/>
              <a:defRPr sz="1200">
                <a:solidFill>
                  <a:schemeClr val="lt1"/>
                </a:solidFill>
              </a:defRPr>
            </a:lvl2pPr>
            <a:lvl3pPr lvl="2" algn="ctr" rtl="0">
              <a:spcBef>
                <a:spcPts val="0"/>
              </a:spcBef>
              <a:spcAft>
                <a:spcPts val="0"/>
              </a:spcAft>
              <a:buClr>
                <a:schemeClr val="lt1"/>
              </a:buClr>
              <a:buSzPts val="1200"/>
              <a:buNone/>
              <a:defRPr sz="1200">
                <a:solidFill>
                  <a:schemeClr val="lt1"/>
                </a:solidFill>
              </a:defRPr>
            </a:lvl3pPr>
            <a:lvl4pPr lvl="3" algn="ctr" rtl="0">
              <a:spcBef>
                <a:spcPts val="0"/>
              </a:spcBef>
              <a:spcAft>
                <a:spcPts val="0"/>
              </a:spcAft>
              <a:buClr>
                <a:schemeClr val="lt1"/>
              </a:buClr>
              <a:buSzPts val="1200"/>
              <a:buNone/>
              <a:defRPr sz="1200">
                <a:solidFill>
                  <a:schemeClr val="lt1"/>
                </a:solidFill>
              </a:defRPr>
            </a:lvl4pPr>
            <a:lvl5pPr lvl="4" algn="ctr" rtl="0">
              <a:spcBef>
                <a:spcPts val="0"/>
              </a:spcBef>
              <a:spcAft>
                <a:spcPts val="0"/>
              </a:spcAft>
              <a:buClr>
                <a:schemeClr val="lt1"/>
              </a:buClr>
              <a:buSzPts val="1200"/>
              <a:buNone/>
              <a:defRPr sz="1200">
                <a:solidFill>
                  <a:schemeClr val="lt1"/>
                </a:solidFill>
              </a:defRPr>
            </a:lvl5pPr>
            <a:lvl6pPr lvl="5" algn="ctr" rtl="0">
              <a:spcBef>
                <a:spcPts val="0"/>
              </a:spcBef>
              <a:spcAft>
                <a:spcPts val="0"/>
              </a:spcAft>
              <a:buClr>
                <a:schemeClr val="lt1"/>
              </a:buClr>
              <a:buSzPts val="1200"/>
              <a:buNone/>
              <a:defRPr sz="1200">
                <a:solidFill>
                  <a:schemeClr val="lt1"/>
                </a:solidFill>
              </a:defRPr>
            </a:lvl6pPr>
            <a:lvl7pPr lvl="6" algn="ctr" rtl="0">
              <a:spcBef>
                <a:spcPts val="0"/>
              </a:spcBef>
              <a:spcAft>
                <a:spcPts val="0"/>
              </a:spcAft>
              <a:buClr>
                <a:schemeClr val="lt1"/>
              </a:buClr>
              <a:buSzPts val="1200"/>
              <a:buNone/>
              <a:defRPr sz="1200">
                <a:solidFill>
                  <a:schemeClr val="lt1"/>
                </a:solidFill>
              </a:defRPr>
            </a:lvl7pPr>
            <a:lvl8pPr lvl="7" algn="ctr" rtl="0">
              <a:spcBef>
                <a:spcPts val="0"/>
              </a:spcBef>
              <a:spcAft>
                <a:spcPts val="0"/>
              </a:spcAft>
              <a:buClr>
                <a:schemeClr val="lt1"/>
              </a:buClr>
              <a:buSzPts val="1200"/>
              <a:buNone/>
              <a:defRPr sz="1200">
                <a:solidFill>
                  <a:schemeClr val="lt1"/>
                </a:solidFill>
              </a:defRPr>
            </a:lvl8pPr>
            <a:lvl9pPr lvl="8" algn="ctr" rtl="0">
              <a:spcBef>
                <a:spcPts val="0"/>
              </a:spcBef>
              <a:spcAft>
                <a:spcPts val="0"/>
              </a:spcAft>
              <a:buClr>
                <a:schemeClr val="lt1"/>
              </a:buClr>
              <a:buSzPts val="1200"/>
              <a:buNone/>
              <a:defRPr sz="1200">
                <a:solidFill>
                  <a:schemeClr val="lt1"/>
                </a:solidFill>
              </a:defRPr>
            </a:lvl9pPr>
          </a:lstStyle>
          <a:p>
            <a:endParaRPr/>
          </a:p>
        </p:txBody>
      </p:sp>
      <p:sp>
        <p:nvSpPr>
          <p:cNvPr id="86" name="Google Shape;86;p10"/>
          <p:cNvSpPr txBox="1">
            <a:spLocks noGrp="1"/>
          </p:cNvSpPr>
          <p:nvPr>
            <p:ph type="subTitle" idx="4"/>
          </p:nvPr>
        </p:nvSpPr>
        <p:spPr>
          <a:xfrm>
            <a:off x="3573475" y="2122599"/>
            <a:ext cx="19971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7" name="Google Shape;87;p10"/>
          <p:cNvSpPr txBox="1">
            <a:spLocks noGrp="1"/>
          </p:cNvSpPr>
          <p:nvPr>
            <p:ph type="ctrTitle" idx="5"/>
          </p:nvPr>
        </p:nvSpPr>
        <p:spPr>
          <a:xfrm>
            <a:off x="5765499" y="1729076"/>
            <a:ext cx="21945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200"/>
              <a:buNone/>
              <a:defRPr sz="1200">
                <a:solidFill>
                  <a:schemeClr val="lt1"/>
                </a:solidFill>
              </a:defRPr>
            </a:lvl2pPr>
            <a:lvl3pPr lvl="2" algn="ctr" rtl="0">
              <a:spcBef>
                <a:spcPts val="0"/>
              </a:spcBef>
              <a:spcAft>
                <a:spcPts val="0"/>
              </a:spcAft>
              <a:buClr>
                <a:schemeClr val="lt1"/>
              </a:buClr>
              <a:buSzPts val="1200"/>
              <a:buNone/>
              <a:defRPr sz="1200">
                <a:solidFill>
                  <a:schemeClr val="lt1"/>
                </a:solidFill>
              </a:defRPr>
            </a:lvl3pPr>
            <a:lvl4pPr lvl="3" algn="ctr" rtl="0">
              <a:spcBef>
                <a:spcPts val="0"/>
              </a:spcBef>
              <a:spcAft>
                <a:spcPts val="0"/>
              </a:spcAft>
              <a:buClr>
                <a:schemeClr val="lt1"/>
              </a:buClr>
              <a:buSzPts val="1200"/>
              <a:buNone/>
              <a:defRPr sz="1200">
                <a:solidFill>
                  <a:schemeClr val="lt1"/>
                </a:solidFill>
              </a:defRPr>
            </a:lvl4pPr>
            <a:lvl5pPr lvl="4" algn="ctr" rtl="0">
              <a:spcBef>
                <a:spcPts val="0"/>
              </a:spcBef>
              <a:spcAft>
                <a:spcPts val="0"/>
              </a:spcAft>
              <a:buClr>
                <a:schemeClr val="lt1"/>
              </a:buClr>
              <a:buSzPts val="1200"/>
              <a:buNone/>
              <a:defRPr sz="1200">
                <a:solidFill>
                  <a:schemeClr val="lt1"/>
                </a:solidFill>
              </a:defRPr>
            </a:lvl5pPr>
            <a:lvl6pPr lvl="5" algn="ctr" rtl="0">
              <a:spcBef>
                <a:spcPts val="0"/>
              </a:spcBef>
              <a:spcAft>
                <a:spcPts val="0"/>
              </a:spcAft>
              <a:buClr>
                <a:schemeClr val="lt1"/>
              </a:buClr>
              <a:buSzPts val="1200"/>
              <a:buNone/>
              <a:defRPr sz="1200">
                <a:solidFill>
                  <a:schemeClr val="lt1"/>
                </a:solidFill>
              </a:defRPr>
            </a:lvl6pPr>
            <a:lvl7pPr lvl="6" algn="ctr" rtl="0">
              <a:spcBef>
                <a:spcPts val="0"/>
              </a:spcBef>
              <a:spcAft>
                <a:spcPts val="0"/>
              </a:spcAft>
              <a:buClr>
                <a:schemeClr val="lt1"/>
              </a:buClr>
              <a:buSzPts val="1200"/>
              <a:buNone/>
              <a:defRPr sz="1200">
                <a:solidFill>
                  <a:schemeClr val="lt1"/>
                </a:solidFill>
              </a:defRPr>
            </a:lvl7pPr>
            <a:lvl8pPr lvl="7" algn="ctr" rtl="0">
              <a:spcBef>
                <a:spcPts val="0"/>
              </a:spcBef>
              <a:spcAft>
                <a:spcPts val="0"/>
              </a:spcAft>
              <a:buClr>
                <a:schemeClr val="lt1"/>
              </a:buClr>
              <a:buSzPts val="1200"/>
              <a:buNone/>
              <a:defRPr sz="1200">
                <a:solidFill>
                  <a:schemeClr val="lt1"/>
                </a:solidFill>
              </a:defRPr>
            </a:lvl8pPr>
            <a:lvl9pPr lvl="8" algn="ctr" rtl="0">
              <a:spcBef>
                <a:spcPts val="0"/>
              </a:spcBef>
              <a:spcAft>
                <a:spcPts val="0"/>
              </a:spcAft>
              <a:buClr>
                <a:schemeClr val="lt1"/>
              </a:buClr>
              <a:buSzPts val="1200"/>
              <a:buNone/>
              <a:defRPr sz="1200">
                <a:solidFill>
                  <a:schemeClr val="lt1"/>
                </a:solidFill>
              </a:defRPr>
            </a:lvl9pPr>
          </a:lstStyle>
          <a:p>
            <a:endParaRPr/>
          </a:p>
        </p:txBody>
      </p:sp>
      <p:sp>
        <p:nvSpPr>
          <p:cNvPr id="88" name="Google Shape;88;p10"/>
          <p:cNvSpPr txBox="1">
            <a:spLocks noGrp="1"/>
          </p:cNvSpPr>
          <p:nvPr>
            <p:ph type="subTitle" idx="6"/>
          </p:nvPr>
        </p:nvSpPr>
        <p:spPr>
          <a:xfrm>
            <a:off x="5864225" y="2122599"/>
            <a:ext cx="19971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9" name="Google Shape;89;p10"/>
          <p:cNvSpPr txBox="1">
            <a:spLocks noGrp="1"/>
          </p:cNvSpPr>
          <p:nvPr>
            <p:ph type="ctrTitle" idx="7"/>
          </p:nvPr>
        </p:nvSpPr>
        <p:spPr>
          <a:xfrm>
            <a:off x="2335403" y="3416886"/>
            <a:ext cx="21945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200"/>
              <a:buNone/>
              <a:defRPr sz="1200">
                <a:solidFill>
                  <a:schemeClr val="lt1"/>
                </a:solidFill>
              </a:defRPr>
            </a:lvl2pPr>
            <a:lvl3pPr lvl="2" algn="ctr" rtl="0">
              <a:spcBef>
                <a:spcPts val="0"/>
              </a:spcBef>
              <a:spcAft>
                <a:spcPts val="0"/>
              </a:spcAft>
              <a:buClr>
                <a:schemeClr val="lt1"/>
              </a:buClr>
              <a:buSzPts val="1200"/>
              <a:buNone/>
              <a:defRPr sz="1200">
                <a:solidFill>
                  <a:schemeClr val="lt1"/>
                </a:solidFill>
              </a:defRPr>
            </a:lvl3pPr>
            <a:lvl4pPr lvl="3" algn="ctr" rtl="0">
              <a:spcBef>
                <a:spcPts val="0"/>
              </a:spcBef>
              <a:spcAft>
                <a:spcPts val="0"/>
              </a:spcAft>
              <a:buClr>
                <a:schemeClr val="lt1"/>
              </a:buClr>
              <a:buSzPts val="1200"/>
              <a:buNone/>
              <a:defRPr sz="1200">
                <a:solidFill>
                  <a:schemeClr val="lt1"/>
                </a:solidFill>
              </a:defRPr>
            </a:lvl4pPr>
            <a:lvl5pPr lvl="4" algn="ctr" rtl="0">
              <a:spcBef>
                <a:spcPts val="0"/>
              </a:spcBef>
              <a:spcAft>
                <a:spcPts val="0"/>
              </a:spcAft>
              <a:buClr>
                <a:schemeClr val="lt1"/>
              </a:buClr>
              <a:buSzPts val="1200"/>
              <a:buNone/>
              <a:defRPr sz="1200">
                <a:solidFill>
                  <a:schemeClr val="lt1"/>
                </a:solidFill>
              </a:defRPr>
            </a:lvl5pPr>
            <a:lvl6pPr lvl="5" algn="ctr" rtl="0">
              <a:spcBef>
                <a:spcPts val="0"/>
              </a:spcBef>
              <a:spcAft>
                <a:spcPts val="0"/>
              </a:spcAft>
              <a:buClr>
                <a:schemeClr val="lt1"/>
              </a:buClr>
              <a:buSzPts val="1200"/>
              <a:buNone/>
              <a:defRPr sz="1200">
                <a:solidFill>
                  <a:schemeClr val="lt1"/>
                </a:solidFill>
              </a:defRPr>
            </a:lvl6pPr>
            <a:lvl7pPr lvl="6" algn="ctr" rtl="0">
              <a:spcBef>
                <a:spcPts val="0"/>
              </a:spcBef>
              <a:spcAft>
                <a:spcPts val="0"/>
              </a:spcAft>
              <a:buClr>
                <a:schemeClr val="lt1"/>
              </a:buClr>
              <a:buSzPts val="1200"/>
              <a:buNone/>
              <a:defRPr sz="1200">
                <a:solidFill>
                  <a:schemeClr val="lt1"/>
                </a:solidFill>
              </a:defRPr>
            </a:lvl7pPr>
            <a:lvl8pPr lvl="7" algn="ctr" rtl="0">
              <a:spcBef>
                <a:spcPts val="0"/>
              </a:spcBef>
              <a:spcAft>
                <a:spcPts val="0"/>
              </a:spcAft>
              <a:buClr>
                <a:schemeClr val="lt1"/>
              </a:buClr>
              <a:buSzPts val="1200"/>
              <a:buNone/>
              <a:defRPr sz="1200">
                <a:solidFill>
                  <a:schemeClr val="lt1"/>
                </a:solidFill>
              </a:defRPr>
            </a:lvl8pPr>
            <a:lvl9pPr lvl="8" algn="ctr" rtl="0">
              <a:spcBef>
                <a:spcPts val="0"/>
              </a:spcBef>
              <a:spcAft>
                <a:spcPts val="0"/>
              </a:spcAft>
              <a:buClr>
                <a:schemeClr val="lt1"/>
              </a:buClr>
              <a:buSzPts val="1200"/>
              <a:buNone/>
              <a:defRPr sz="1200">
                <a:solidFill>
                  <a:schemeClr val="lt1"/>
                </a:solidFill>
              </a:defRPr>
            </a:lvl9pPr>
          </a:lstStyle>
          <a:p>
            <a:endParaRPr/>
          </a:p>
        </p:txBody>
      </p:sp>
      <p:sp>
        <p:nvSpPr>
          <p:cNvPr id="90" name="Google Shape;90;p10"/>
          <p:cNvSpPr txBox="1">
            <a:spLocks noGrp="1"/>
          </p:cNvSpPr>
          <p:nvPr>
            <p:ph type="subTitle" idx="8"/>
          </p:nvPr>
        </p:nvSpPr>
        <p:spPr>
          <a:xfrm>
            <a:off x="2434129" y="3810410"/>
            <a:ext cx="19971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1" name="Google Shape;91;p10"/>
          <p:cNvSpPr txBox="1">
            <a:spLocks noGrp="1"/>
          </p:cNvSpPr>
          <p:nvPr>
            <p:ph type="ctrTitle" idx="9"/>
          </p:nvPr>
        </p:nvSpPr>
        <p:spPr>
          <a:xfrm>
            <a:off x="4622570" y="3416886"/>
            <a:ext cx="21945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200"/>
              <a:buNone/>
              <a:defRPr sz="1200">
                <a:solidFill>
                  <a:schemeClr val="lt1"/>
                </a:solidFill>
              </a:defRPr>
            </a:lvl2pPr>
            <a:lvl3pPr lvl="2" algn="ctr" rtl="0">
              <a:spcBef>
                <a:spcPts val="0"/>
              </a:spcBef>
              <a:spcAft>
                <a:spcPts val="0"/>
              </a:spcAft>
              <a:buClr>
                <a:schemeClr val="lt1"/>
              </a:buClr>
              <a:buSzPts val="1200"/>
              <a:buNone/>
              <a:defRPr sz="1200">
                <a:solidFill>
                  <a:schemeClr val="lt1"/>
                </a:solidFill>
              </a:defRPr>
            </a:lvl3pPr>
            <a:lvl4pPr lvl="3" algn="ctr" rtl="0">
              <a:spcBef>
                <a:spcPts val="0"/>
              </a:spcBef>
              <a:spcAft>
                <a:spcPts val="0"/>
              </a:spcAft>
              <a:buClr>
                <a:schemeClr val="lt1"/>
              </a:buClr>
              <a:buSzPts val="1200"/>
              <a:buNone/>
              <a:defRPr sz="1200">
                <a:solidFill>
                  <a:schemeClr val="lt1"/>
                </a:solidFill>
              </a:defRPr>
            </a:lvl4pPr>
            <a:lvl5pPr lvl="4" algn="ctr" rtl="0">
              <a:spcBef>
                <a:spcPts val="0"/>
              </a:spcBef>
              <a:spcAft>
                <a:spcPts val="0"/>
              </a:spcAft>
              <a:buClr>
                <a:schemeClr val="lt1"/>
              </a:buClr>
              <a:buSzPts val="1200"/>
              <a:buNone/>
              <a:defRPr sz="1200">
                <a:solidFill>
                  <a:schemeClr val="lt1"/>
                </a:solidFill>
              </a:defRPr>
            </a:lvl5pPr>
            <a:lvl6pPr lvl="5" algn="ctr" rtl="0">
              <a:spcBef>
                <a:spcPts val="0"/>
              </a:spcBef>
              <a:spcAft>
                <a:spcPts val="0"/>
              </a:spcAft>
              <a:buClr>
                <a:schemeClr val="lt1"/>
              </a:buClr>
              <a:buSzPts val="1200"/>
              <a:buNone/>
              <a:defRPr sz="1200">
                <a:solidFill>
                  <a:schemeClr val="lt1"/>
                </a:solidFill>
              </a:defRPr>
            </a:lvl6pPr>
            <a:lvl7pPr lvl="6" algn="ctr" rtl="0">
              <a:spcBef>
                <a:spcPts val="0"/>
              </a:spcBef>
              <a:spcAft>
                <a:spcPts val="0"/>
              </a:spcAft>
              <a:buClr>
                <a:schemeClr val="lt1"/>
              </a:buClr>
              <a:buSzPts val="1200"/>
              <a:buNone/>
              <a:defRPr sz="1200">
                <a:solidFill>
                  <a:schemeClr val="lt1"/>
                </a:solidFill>
              </a:defRPr>
            </a:lvl7pPr>
            <a:lvl8pPr lvl="7" algn="ctr" rtl="0">
              <a:spcBef>
                <a:spcPts val="0"/>
              </a:spcBef>
              <a:spcAft>
                <a:spcPts val="0"/>
              </a:spcAft>
              <a:buClr>
                <a:schemeClr val="lt1"/>
              </a:buClr>
              <a:buSzPts val="1200"/>
              <a:buNone/>
              <a:defRPr sz="1200">
                <a:solidFill>
                  <a:schemeClr val="lt1"/>
                </a:solidFill>
              </a:defRPr>
            </a:lvl8pPr>
            <a:lvl9pPr lvl="8" algn="ctr" rtl="0">
              <a:spcBef>
                <a:spcPts val="0"/>
              </a:spcBef>
              <a:spcAft>
                <a:spcPts val="0"/>
              </a:spcAft>
              <a:buClr>
                <a:schemeClr val="lt1"/>
              </a:buClr>
              <a:buSzPts val="1200"/>
              <a:buNone/>
              <a:defRPr sz="1200">
                <a:solidFill>
                  <a:schemeClr val="lt1"/>
                </a:solidFill>
              </a:defRPr>
            </a:lvl9pPr>
          </a:lstStyle>
          <a:p>
            <a:endParaRPr/>
          </a:p>
        </p:txBody>
      </p:sp>
      <p:sp>
        <p:nvSpPr>
          <p:cNvPr id="92" name="Google Shape;92;p10"/>
          <p:cNvSpPr txBox="1">
            <a:spLocks noGrp="1"/>
          </p:cNvSpPr>
          <p:nvPr>
            <p:ph type="subTitle" idx="13"/>
          </p:nvPr>
        </p:nvSpPr>
        <p:spPr>
          <a:xfrm>
            <a:off x="4721296" y="3810410"/>
            <a:ext cx="19971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2pPr>
            <a:lvl3pPr lvl="2"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3pPr>
            <a:lvl4pPr lvl="3"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4pPr>
            <a:lvl5pPr lvl="4"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5pPr>
            <a:lvl6pPr lvl="5"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6pPr>
            <a:lvl7pPr lvl="6"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7pPr>
            <a:lvl8pPr lvl="7"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8pPr>
            <a:lvl9pPr lvl="8"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1pPr>
            <a:lvl2pPr marL="914400" lvl="1" indent="-304800" rtl="0">
              <a:lnSpc>
                <a:spcPct val="115000"/>
              </a:lnSpc>
              <a:spcBef>
                <a:spcPts val="160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2pPr>
            <a:lvl3pPr marL="1371600" lvl="2" indent="-304800" rtl="0">
              <a:lnSpc>
                <a:spcPct val="115000"/>
              </a:lnSpc>
              <a:spcBef>
                <a:spcPts val="160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3pPr>
            <a:lvl4pPr marL="1828800" lvl="3" indent="-304800" rtl="0">
              <a:lnSpc>
                <a:spcPct val="115000"/>
              </a:lnSpc>
              <a:spcBef>
                <a:spcPts val="160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4pPr>
            <a:lvl5pPr marL="2286000" lvl="4" indent="-304800" rtl="0">
              <a:lnSpc>
                <a:spcPct val="115000"/>
              </a:lnSpc>
              <a:spcBef>
                <a:spcPts val="160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5pPr>
            <a:lvl6pPr marL="2743200" lvl="5" indent="-304800" rtl="0">
              <a:lnSpc>
                <a:spcPct val="115000"/>
              </a:lnSpc>
              <a:spcBef>
                <a:spcPts val="160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6pPr>
            <a:lvl7pPr marL="3200400" lvl="6" indent="-304800" rtl="0">
              <a:lnSpc>
                <a:spcPct val="115000"/>
              </a:lnSpc>
              <a:spcBef>
                <a:spcPts val="160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7pPr>
            <a:lvl8pPr marL="3657600" lvl="7" indent="-304800" rtl="0">
              <a:lnSpc>
                <a:spcPct val="115000"/>
              </a:lnSpc>
              <a:spcBef>
                <a:spcPts val="1600"/>
              </a:spcBef>
              <a:spcAft>
                <a:spcPts val="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8pPr>
            <a:lvl9pPr marL="4114800" lvl="8" indent="-304800" rtl="0">
              <a:lnSpc>
                <a:spcPct val="115000"/>
              </a:lnSpc>
              <a:spcBef>
                <a:spcPts val="1600"/>
              </a:spcBef>
              <a:spcAft>
                <a:spcPts val="1600"/>
              </a:spcAft>
              <a:buClr>
                <a:schemeClr val="dk2"/>
              </a:buClr>
              <a:buSzPts val="1200"/>
              <a:buFont typeface="Assistant ExtraLight"/>
              <a:buChar char="■"/>
              <a:defRPr sz="1200">
                <a:solidFill>
                  <a:schemeClr val="dk2"/>
                </a:solidFill>
                <a:latin typeface="Assistant ExtraLight"/>
                <a:ea typeface="Assistant ExtraLight"/>
                <a:cs typeface="Assistant ExtraLight"/>
                <a:sym typeface="Assistant Extra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57">
          <p15:clr>
            <a:srgbClr val="EA4335"/>
          </p15:clr>
        </p15:guide>
        <p15:guide id="3" pos="5306">
          <p15:clr>
            <a:srgbClr val="EA4335"/>
          </p15:clr>
        </p15:guide>
        <p15:guide id="4" orient="horz" pos="288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382250" y="443562"/>
            <a:ext cx="4709948" cy="4256373"/>
          </a:xfrm>
          <a:prstGeom prst="rect">
            <a:avLst/>
          </a:prstGeom>
          <a:noFill/>
          <a:ln>
            <a:noFill/>
          </a:ln>
        </p:spPr>
      </p:pic>
      <p:sp>
        <p:nvSpPr>
          <p:cNvPr id="114" name="Google Shape;114;p17"/>
          <p:cNvSpPr txBox="1">
            <a:spLocks noGrp="1"/>
          </p:cNvSpPr>
          <p:nvPr>
            <p:ph type="ctrTitle"/>
          </p:nvPr>
        </p:nvSpPr>
        <p:spPr>
          <a:xfrm>
            <a:off x="4463375" y="443550"/>
            <a:ext cx="4562400" cy="189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5500"/>
              <a:t>CLINICAL</a:t>
            </a:r>
            <a:endParaRPr sz="5500"/>
          </a:p>
          <a:p>
            <a:pPr marL="0" lvl="0" indent="0" algn="l" rtl="0">
              <a:spcBef>
                <a:spcPts val="0"/>
              </a:spcBef>
              <a:spcAft>
                <a:spcPts val="0"/>
              </a:spcAft>
              <a:buNone/>
            </a:pPr>
            <a:r>
              <a:rPr lang="es" sz="5500"/>
              <a:t>CASE STUDY</a:t>
            </a:r>
            <a:endParaRPr sz="5500">
              <a:solidFill>
                <a:srgbClr val="FFFFFF"/>
              </a:solidFill>
            </a:endParaRPr>
          </a:p>
        </p:txBody>
      </p:sp>
      <p:sp>
        <p:nvSpPr>
          <p:cNvPr id="115" name="Google Shape;115;p17"/>
          <p:cNvSpPr txBox="1"/>
          <p:nvPr/>
        </p:nvSpPr>
        <p:spPr>
          <a:xfrm>
            <a:off x="5092200" y="2489500"/>
            <a:ext cx="3933600" cy="7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200">
                <a:latin typeface="Comic Sans MS"/>
                <a:ea typeface="Comic Sans MS"/>
                <a:cs typeface="Comic Sans MS"/>
                <a:sym typeface="Comic Sans MS"/>
              </a:rPr>
              <a:t>Eisenhower Medical Center</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p:txBody>
      </p:sp>
      <p:sp>
        <p:nvSpPr>
          <p:cNvPr id="3" name="Subtitle 2">
            <a:extLst>
              <a:ext uri="{FF2B5EF4-FFF2-40B4-BE49-F238E27FC236}">
                <a16:creationId xmlns:a16="http://schemas.microsoft.com/office/drawing/2014/main" id="{B358F006-CE6F-4146-89A4-9C0CE56BA6C5}"/>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txBox="1">
            <a:spLocks noGrp="1"/>
          </p:cNvSpPr>
          <p:nvPr>
            <p:ph type="ctrTitle"/>
          </p:nvPr>
        </p:nvSpPr>
        <p:spPr>
          <a:xfrm>
            <a:off x="274150" y="171575"/>
            <a:ext cx="4880100" cy="78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500"/>
              <a:t>Critical Findings</a:t>
            </a:r>
            <a:endParaRPr sz="4500"/>
          </a:p>
        </p:txBody>
      </p:sp>
      <p:sp>
        <p:nvSpPr>
          <p:cNvPr id="357" name="Google Shape;357;p26"/>
          <p:cNvSpPr txBox="1">
            <a:spLocks noGrp="1"/>
          </p:cNvSpPr>
          <p:nvPr>
            <p:ph type="subTitle" idx="1"/>
          </p:nvPr>
        </p:nvSpPr>
        <p:spPr>
          <a:xfrm>
            <a:off x="102500" y="961175"/>
            <a:ext cx="4799700" cy="4023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s" sz="1400"/>
              <a:t>Severe Cough - Due to pneumonia</a:t>
            </a:r>
            <a:endParaRPr sz="1400"/>
          </a:p>
          <a:p>
            <a:pPr marL="457200" lvl="0" indent="-317500" algn="l" rtl="0">
              <a:spcBef>
                <a:spcPts val="0"/>
              </a:spcBef>
              <a:spcAft>
                <a:spcPts val="0"/>
              </a:spcAft>
              <a:buSzPts val="1400"/>
              <a:buAutoNum type="arabicPeriod"/>
            </a:pPr>
            <a:r>
              <a:rPr lang="es" sz="1400"/>
              <a:t>Severe chest wall pain - Due to pneumonia </a:t>
            </a:r>
            <a:endParaRPr sz="1400"/>
          </a:p>
          <a:p>
            <a:pPr marL="457200" lvl="0" indent="-317500" algn="l" rtl="0">
              <a:spcBef>
                <a:spcPts val="0"/>
              </a:spcBef>
              <a:spcAft>
                <a:spcPts val="0"/>
              </a:spcAft>
              <a:buSzPts val="1400"/>
              <a:buAutoNum type="arabicPeriod"/>
            </a:pPr>
            <a:r>
              <a:rPr lang="es" sz="1400"/>
              <a:t>Tripoding - Secondary to COPD exacerbation and pneumonia </a:t>
            </a:r>
            <a:endParaRPr sz="1400"/>
          </a:p>
          <a:p>
            <a:pPr marL="457200" lvl="0" indent="-317500" algn="l" rtl="0">
              <a:spcBef>
                <a:spcPts val="0"/>
              </a:spcBef>
              <a:spcAft>
                <a:spcPts val="0"/>
              </a:spcAft>
              <a:buSzPts val="1400"/>
              <a:buAutoNum type="arabicPeriod"/>
            </a:pPr>
            <a:r>
              <a:rPr lang="es" sz="1400"/>
              <a:t>Accessory Muscle Use - Increased WOB due to pneumonia and COPD</a:t>
            </a:r>
            <a:endParaRPr sz="1400"/>
          </a:p>
          <a:p>
            <a:pPr marL="457200" lvl="0" indent="-317500" algn="l" rtl="0">
              <a:spcBef>
                <a:spcPts val="0"/>
              </a:spcBef>
              <a:spcAft>
                <a:spcPts val="0"/>
              </a:spcAft>
              <a:buSzPts val="1400"/>
              <a:buAutoNum type="arabicPeriod"/>
            </a:pPr>
            <a:r>
              <a:rPr lang="es" sz="1400"/>
              <a:t>Low PaO2 - Due to pneumonia and atelectasis</a:t>
            </a:r>
            <a:endParaRPr sz="1400"/>
          </a:p>
          <a:p>
            <a:pPr marL="457200" lvl="0" indent="-317500" algn="l" rtl="0">
              <a:spcBef>
                <a:spcPts val="0"/>
              </a:spcBef>
              <a:spcAft>
                <a:spcPts val="0"/>
              </a:spcAft>
              <a:buSzPts val="1400"/>
              <a:buFont typeface="Assistant"/>
              <a:buAutoNum type="arabicPeriod"/>
            </a:pPr>
            <a:r>
              <a:rPr lang="es" sz="1400" b="1">
                <a:latin typeface="Assistant"/>
                <a:ea typeface="Assistant"/>
                <a:cs typeface="Assistant"/>
                <a:sym typeface="Assistant"/>
              </a:rPr>
              <a:t>Air bronchograms - Due to ATX and pulmonary edema</a:t>
            </a:r>
            <a:endParaRPr sz="1400" b="1">
              <a:latin typeface="Assistant"/>
              <a:ea typeface="Assistant"/>
              <a:cs typeface="Assistant"/>
              <a:sym typeface="Assistant"/>
            </a:endParaRPr>
          </a:p>
          <a:p>
            <a:pPr marL="457200" lvl="0" indent="-317500" algn="l" rtl="0">
              <a:spcBef>
                <a:spcPts val="0"/>
              </a:spcBef>
              <a:spcAft>
                <a:spcPts val="0"/>
              </a:spcAft>
              <a:buSzPts val="1400"/>
              <a:buFont typeface="Assistant"/>
              <a:buAutoNum type="arabicPeriod"/>
            </a:pPr>
            <a:r>
              <a:rPr lang="es" sz="1400" b="1">
                <a:latin typeface="Assistant"/>
                <a:ea typeface="Assistant"/>
                <a:cs typeface="Assistant"/>
                <a:sym typeface="Assistant"/>
              </a:rPr>
              <a:t>Pedal edema - Due to fluid overload secondary to CHF</a:t>
            </a:r>
            <a:endParaRPr sz="1400" b="1">
              <a:latin typeface="Assistant"/>
              <a:ea typeface="Assistant"/>
              <a:cs typeface="Assistant"/>
              <a:sym typeface="Assistant"/>
            </a:endParaRPr>
          </a:p>
          <a:p>
            <a:pPr marL="457200" lvl="0" indent="-317500" algn="l" rtl="0">
              <a:spcBef>
                <a:spcPts val="0"/>
              </a:spcBef>
              <a:spcAft>
                <a:spcPts val="0"/>
              </a:spcAft>
              <a:buSzPts val="1400"/>
              <a:buAutoNum type="arabicPeriod"/>
            </a:pPr>
            <a:r>
              <a:rPr lang="es" sz="1400"/>
              <a:t>Fever - Secondary to sepsis </a:t>
            </a:r>
            <a:endParaRPr sz="1400"/>
          </a:p>
          <a:p>
            <a:pPr marL="457200" lvl="0" indent="-317500" algn="l" rtl="0">
              <a:spcBef>
                <a:spcPts val="0"/>
              </a:spcBef>
              <a:spcAft>
                <a:spcPts val="0"/>
              </a:spcAft>
              <a:buSzPts val="1400"/>
              <a:buFont typeface="Assistant"/>
              <a:buAutoNum type="arabicPeriod"/>
            </a:pPr>
            <a:r>
              <a:rPr lang="es" sz="1400" b="1">
                <a:latin typeface="Assistant"/>
                <a:ea typeface="Assistant"/>
                <a:cs typeface="Assistant"/>
                <a:sym typeface="Assistant"/>
              </a:rPr>
              <a:t>P/F ratio = Mild ARDS - Due to pneumonia, COPD exacerbation </a:t>
            </a:r>
            <a:endParaRPr sz="1400" b="1">
              <a:latin typeface="Assistant"/>
              <a:ea typeface="Assistant"/>
              <a:cs typeface="Assistant"/>
              <a:sym typeface="Assistant"/>
            </a:endParaRPr>
          </a:p>
          <a:p>
            <a:pPr marL="457200" lvl="0" indent="-317500" algn="l" rtl="0">
              <a:spcBef>
                <a:spcPts val="0"/>
              </a:spcBef>
              <a:spcAft>
                <a:spcPts val="0"/>
              </a:spcAft>
              <a:buSzPts val="1400"/>
              <a:buFont typeface="Assistant"/>
              <a:buAutoNum type="arabicPeriod"/>
            </a:pPr>
            <a:r>
              <a:rPr lang="es" sz="1400" b="1">
                <a:latin typeface="Assistant"/>
                <a:ea typeface="Assistant"/>
                <a:cs typeface="Assistant"/>
                <a:sym typeface="Assistant"/>
              </a:rPr>
              <a:t>Low urine output - Secondary to kidney disease and CHF</a:t>
            </a:r>
            <a:endParaRPr sz="1400" b="1">
              <a:latin typeface="Assistant"/>
              <a:ea typeface="Assistant"/>
              <a:cs typeface="Assistant"/>
              <a:sym typeface="Assistant"/>
            </a:endParaRPr>
          </a:p>
          <a:p>
            <a:pPr marL="457200" lvl="0" indent="-317500" algn="l" rtl="0">
              <a:spcBef>
                <a:spcPts val="0"/>
              </a:spcBef>
              <a:spcAft>
                <a:spcPts val="0"/>
              </a:spcAft>
              <a:buSzPts val="1400"/>
              <a:buFont typeface="Assistant"/>
              <a:buAutoNum type="arabicPeriod"/>
            </a:pPr>
            <a:r>
              <a:rPr lang="es" sz="1400" b="1">
                <a:latin typeface="Assistant"/>
                <a:ea typeface="Assistant"/>
                <a:cs typeface="Assistant"/>
                <a:sym typeface="Assistant"/>
              </a:rPr>
              <a:t>Legionnaires - Finding indicate cause of severe pneumonia. </a:t>
            </a:r>
            <a:endParaRPr sz="1400" b="1">
              <a:latin typeface="Assistant"/>
              <a:ea typeface="Assistant"/>
              <a:cs typeface="Assistant"/>
              <a:sym typeface="Assistant"/>
            </a:endParaRPr>
          </a:p>
          <a:p>
            <a:pPr marL="457200" lvl="0" indent="-317500" algn="l" rtl="0">
              <a:spcBef>
                <a:spcPts val="0"/>
              </a:spcBef>
              <a:spcAft>
                <a:spcPts val="0"/>
              </a:spcAft>
              <a:buSzPts val="1400"/>
              <a:buAutoNum type="arabicPeriod"/>
            </a:pPr>
            <a:r>
              <a:rPr lang="es" sz="1400"/>
              <a:t>Hypoxic Resp. Failure - Due to pneumonia and COPD</a:t>
            </a:r>
            <a:endParaRPr sz="1400"/>
          </a:p>
          <a:p>
            <a:pPr marL="457200" lvl="0" indent="-317500" algn="l" rtl="0">
              <a:spcBef>
                <a:spcPts val="0"/>
              </a:spcBef>
              <a:spcAft>
                <a:spcPts val="0"/>
              </a:spcAft>
              <a:buSzPts val="1400"/>
              <a:buFont typeface="Assistant"/>
              <a:buAutoNum type="arabicPeriod"/>
            </a:pPr>
            <a:r>
              <a:rPr lang="es" sz="1400" b="1">
                <a:latin typeface="Assistant"/>
                <a:ea typeface="Assistant"/>
                <a:cs typeface="Assistant"/>
                <a:sym typeface="Assistant"/>
              </a:rPr>
              <a:t>CT scan - Ground glass opacities scattered throughout - indicates pneumonia </a:t>
            </a:r>
            <a:endParaRPr sz="1400" b="1">
              <a:latin typeface="Assistant"/>
              <a:ea typeface="Assistant"/>
              <a:cs typeface="Assistant"/>
              <a:sym typeface="Assistant"/>
            </a:endParaRPr>
          </a:p>
          <a:p>
            <a:pPr marL="0" lvl="0" indent="0" algn="l" rtl="0">
              <a:spcBef>
                <a:spcPts val="0"/>
              </a:spcBef>
              <a:spcAft>
                <a:spcPts val="0"/>
              </a:spcAft>
              <a:buNone/>
            </a:pPr>
            <a:endParaRPr sz="1400"/>
          </a:p>
          <a:p>
            <a:pPr marL="0" lvl="0" indent="0" algn="l" rtl="0">
              <a:spcBef>
                <a:spcPts val="0"/>
              </a:spcBef>
              <a:spcAft>
                <a:spcPts val="0"/>
              </a:spcAft>
              <a:buNone/>
            </a:pPr>
            <a:endParaRPr sz="1400"/>
          </a:p>
        </p:txBody>
      </p:sp>
      <p:cxnSp>
        <p:nvCxnSpPr>
          <p:cNvPr id="358" name="Google Shape;358;p26"/>
          <p:cNvCxnSpPr/>
          <p:nvPr/>
        </p:nvCxnSpPr>
        <p:spPr>
          <a:xfrm rot="10800000">
            <a:off x="102500" y="814300"/>
            <a:ext cx="4975200" cy="14400"/>
          </a:xfrm>
          <a:prstGeom prst="straightConnector1">
            <a:avLst/>
          </a:prstGeom>
          <a:noFill/>
          <a:ln w="19050" cap="flat" cmpd="sng">
            <a:solidFill>
              <a:schemeClr val="accent1"/>
            </a:solidFill>
            <a:prstDash val="solid"/>
            <a:round/>
            <a:headEnd type="oval" w="med" len="med"/>
            <a:tailEnd type="oval" w="med" len="med"/>
          </a:ln>
        </p:spPr>
      </p:cxnSp>
      <p:pic>
        <p:nvPicPr>
          <p:cNvPr id="359" name="Google Shape;359;p26"/>
          <p:cNvPicPr preferRelativeResize="0"/>
          <p:nvPr/>
        </p:nvPicPr>
        <p:blipFill>
          <a:blip r:embed="rId3">
            <a:alphaModFix/>
          </a:blip>
          <a:stretch>
            <a:fillRect/>
          </a:stretch>
        </p:blipFill>
        <p:spPr>
          <a:xfrm>
            <a:off x="5154250" y="355971"/>
            <a:ext cx="3081604" cy="42660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7"/>
          <p:cNvSpPr txBox="1">
            <a:spLocks noGrp="1"/>
          </p:cNvSpPr>
          <p:nvPr>
            <p:ph type="title"/>
          </p:nvPr>
        </p:nvSpPr>
        <p:spPr>
          <a:xfrm>
            <a:off x="372875" y="265925"/>
            <a:ext cx="3163500" cy="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200" b="1" u="sng"/>
              <a:t>RECOMMENDATIONS</a:t>
            </a:r>
            <a:endParaRPr sz="2200" b="1" u="sng"/>
          </a:p>
        </p:txBody>
      </p:sp>
      <p:sp>
        <p:nvSpPr>
          <p:cNvPr id="365" name="Google Shape;365;p27"/>
          <p:cNvSpPr/>
          <p:nvPr/>
        </p:nvSpPr>
        <p:spPr>
          <a:xfrm>
            <a:off x="3348543" y="2292306"/>
            <a:ext cx="2533500" cy="2533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txBox="1">
            <a:spLocks noGrp="1"/>
          </p:cNvSpPr>
          <p:nvPr>
            <p:ph type="subTitle" idx="4294967295"/>
          </p:nvPr>
        </p:nvSpPr>
        <p:spPr>
          <a:xfrm>
            <a:off x="690900" y="1142500"/>
            <a:ext cx="1930200" cy="163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400">
                <a:latin typeface="Lobster"/>
                <a:ea typeface="Lobster"/>
                <a:cs typeface="Lobster"/>
                <a:sym typeface="Lobster"/>
              </a:rPr>
              <a:t>1.</a:t>
            </a:r>
            <a:r>
              <a:rPr lang="es" sz="1400"/>
              <a:t>  MetaNeb with breathing treatments: Mobilize thick secretions due to pneumonia and COPD exacerbation</a:t>
            </a:r>
            <a:endParaRPr sz="1400"/>
          </a:p>
        </p:txBody>
      </p:sp>
      <p:sp>
        <p:nvSpPr>
          <p:cNvPr id="367" name="Google Shape;367;p27"/>
          <p:cNvSpPr txBox="1">
            <a:spLocks noGrp="1"/>
          </p:cNvSpPr>
          <p:nvPr>
            <p:ph type="subTitle" idx="4294967295"/>
          </p:nvPr>
        </p:nvSpPr>
        <p:spPr>
          <a:xfrm>
            <a:off x="3700825" y="653274"/>
            <a:ext cx="1930200" cy="1244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400">
                <a:latin typeface="Lobster"/>
                <a:ea typeface="Lobster"/>
                <a:cs typeface="Lobster"/>
                <a:sym typeface="Lobster"/>
              </a:rPr>
              <a:t>2. </a:t>
            </a:r>
            <a:r>
              <a:rPr lang="es" sz="1400"/>
              <a:t>Incentive Spirometry: Reduce atelectasis. Help mobilize secretions.</a:t>
            </a:r>
            <a:endParaRPr sz="1400"/>
          </a:p>
        </p:txBody>
      </p:sp>
      <p:sp>
        <p:nvSpPr>
          <p:cNvPr id="368" name="Google Shape;368;p27"/>
          <p:cNvSpPr txBox="1">
            <a:spLocks noGrp="1"/>
          </p:cNvSpPr>
          <p:nvPr>
            <p:ph type="subTitle" idx="4294967295"/>
          </p:nvPr>
        </p:nvSpPr>
        <p:spPr>
          <a:xfrm>
            <a:off x="6362732" y="1592230"/>
            <a:ext cx="1881300" cy="111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400">
                <a:latin typeface="Lobster"/>
                <a:ea typeface="Lobster"/>
                <a:cs typeface="Lobster"/>
                <a:sym typeface="Lobster"/>
              </a:rPr>
              <a:t>3.</a:t>
            </a:r>
            <a:r>
              <a:rPr lang="es" sz="1400"/>
              <a:t> Begin long acting inhaler regimen for COPD</a:t>
            </a:r>
            <a:endParaRPr sz="1400"/>
          </a:p>
        </p:txBody>
      </p:sp>
      <p:pic>
        <p:nvPicPr>
          <p:cNvPr id="369" name="Google Shape;369;p27"/>
          <p:cNvPicPr preferRelativeResize="0"/>
          <p:nvPr/>
        </p:nvPicPr>
        <p:blipFill rotWithShape="1">
          <a:blip r:embed="rId3">
            <a:alphaModFix/>
          </a:blip>
          <a:srcRect/>
          <a:stretch/>
        </p:blipFill>
        <p:spPr>
          <a:xfrm>
            <a:off x="2301925" y="2384700"/>
            <a:ext cx="4379101" cy="2348748"/>
          </a:xfrm>
          <a:prstGeom prst="rect">
            <a:avLst/>
          </a:prstGeom>
          <a:noFill/>
          <a:ln>
            <a:noFill/>
          </a:ln>
        </p:spPr>
      </p:pic>
      <p:cxnSp>
        <p:nvCxnSpPr>
          <p:cNvPr id="370" name="Google Shape;370;p27"/>
          <p:cNvCxnSpPr/>
          <p:nvPr/>
        </p:nvCxnSpPr>
        <p:spPr>
          <a:xfrm>
            <a:off x="2621100" y="1853425"/>
            <a:ext cx="855300" cy="339900"/>
          </a:xfrm>
          <a:prstGeom prst="bentConnector3">
            <a:avLst>
              <a:gd name="adj1" fmla="val 50000"/>
            </a:avLst>
          </a:prstGeom>
          <a:noFill/>
          <a:ln w="19050" cap="flat" cmpd="sng">
            <a:solidFill>
              <a:schemeClr val="lt1"/>
            </a:solidFill>
            <a:prstDash val="solid"/>
            <a:round/>
            <a:headEnd type="oval" w="med" len="med"/>
            <a:tailEnd type="oval" w="med" len="med"/>
          </a:ln>
        </p:spPr>
      </p:cxnSp>
      <p:cxnSp>
        <p:nvCxnSpPr>
          <p:cNvPr id="371" name="Google Shape;371;p27"/>
          <p:cNvCxnSpPr/>
          <p:nvPr/>
        </p:nvCxnSpPr>
        <p:spPr>
          <a:xfrm rot="5400000">
            <a:off x="5924675" y="1919685"/>
            <a:ext cx="548100" cy="316500"/>
          </a:xfrm>
          <a:prstGeom prst="bentConnector3">
            <a:avLst>
              <a:gd name="adj1" fmla="val 4240"/>
            </a:avLst>
          </a:prstGeom>
          <a:noFill/>
          <a:ln w="19050" cap="flat" cmpd="sng">
            <a:solidFill>
              <a:schemeClr val="lt1"/>
            </a:solidFill>
            <a:prstDash val="solid"/>
            <a:round/>
            <a:headEnd type="oval" w="med" len="med"/>
            <a:tailEnd type="oval" w="med" len="med"/>
          </a:ln>
        </p:spPr>
      </p:cxnSp>
      <p:cxnSp>
        <p:nvCxnSpPr>
          <p:cNvPr id="372" name="Google Shape;372;p27"/>
          <p:cNvCxnSpPr/>
          <p:nvPr/>
        </p:nvCxnSpPr>
        <p:spPr>
          <a:xfrm rot="-5400000" flipH="1">
            <a:off x="4458138" y="1738275"/>
            <a:ext cx="612000" cy="276300"/>
          </a:xfrm>
          <a:prstGeom prst="bentConnector3">
            <a:avLst>
              <a:gd name="adj1" fmla="val 50000"/>
            </a:avLst>
          </a:prstGeom>
          <a:noFill/>
          <a:ln w="19050" cap="flat" cmpd="sng">
            <a:solidFill>
              <a:schemeClr val="lt1"/>
            </a:solidFill>
            <a:prstDash val="solid"/>
            <a:round/>
            <a:headEnd type="oval" w="med" len="med"/>
            <a:tailEnd type="oval" w="med" len="med"/>
          </a:ln>
        </p:spPr>
      </p:cxnSp>
      <p:sp>
        <p:nvSpPr>
          <p:cNvPr id="373" name="Google Shape;373;p27"/>
          <p:cNvSpPr txBox="1"/>
          <p:nvPr/>
        </p:nvSpPr>
        <p:spPr>
          <a:xfrm>
            <a:off x="6779725" y="3947750"/>
            <a:ext cx="1881300" cy="7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obster"/>
                <a:ea typeface="Lobster"/>
                <a:cs typeface="Lobster"/>
                <a:sym typeface="Lobster"/>
              </a:rPr>
              <a:t>4</a:t>
            </a:r>
            <a:r>
              <a:rPr lang="es">
                <a:latin typeface="Assistant ExtraLight"/>
                <a:ea typeface="Assistant ExtraLight"/>
                <a:cs typeface="Assistant ExtraLight"/>
                <a:sym typeface="Assistant ExtraLight"/>
              </a:rPr>
              <a:t>. Evaluate patient for home O2 requirement</a:t>
            </a:r>
            <a:endParaRPr>
              <a:latin typeface="Assistant ExtraLight"/>
              <a:ea typeface="Assistant ExtraLight"/>
              <a:cs typeface="Assistant ExtraLight"/>
              <a:sym typeface="Assistant ExtraLight"/>
            </a:endParaRPr>
          </a:p>
        </p:txBody>
      </p:sp>
      <p:cxnSp>
        <p:nvCxnSpPr>
          <p:cNvPr id="374" name="Google Shape;374;p27"/>
          <p:cNvCxnSpPr>
            <a:endCxn id="373" idx="0"/>
          </p:cNvCxnSpPr>
          <p:nvPr/>
        </p:nvCxnSpPr>
        <p:spPr>
          <a:xfrm>
            <a:off x="7139275" y="3493850"/>
            <a:ext cx="581100" cy="453900"/>
          </a:xfrm>
          <a:prstGeom prst="bentConnector2">
            <a:avLst/>
          </a:prstGeom>
          <a:noFill/>
          <a:ln w="19050" cap="flat" cmpd="sng">
            <a:solidFill>
              <a:schemeClr val="lt1"/>
            </a:solidFill>
            <a:prstDash val="solid"/>
            <a:round/>
            <a:headEnd type="oval" w="med" len="med"/>
            <a:tailEnd type="oval" w="med" len="med"/>
          </a:ln>
        </p:spPr>
      </p:cxnSp>
      <p:sp>
        <p:nvSpPr>
          <p:cNvPr id="375" name="Google Shape;375;p27"/>
          <p:cNvSpPr txBox="1"/>
          <p:nvPr/>
        </p:nvSpPr>
        <p:spPr>
          <a:xfrm>
            <a:off x="161125" y="3219875"/>
            <a:ext cx="1930200" cy="7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obster"/>
                <a:ea typeface="Lobster"/>
                <a:cs typeface="Lobster"/>
                <a:sym typeface="Lobster"/>
              </a:rPr>
              <a:t>5</a:t>
            </a:r>
            <a:r>
              <a:rPr lang="es">
                <a:latin typeface="Assistant ExtraLight"/>
                <a:ea typeface="Assistant ExtraLight"/>
                <a:cs typeface="Assistant ExtraLight"/>
                <a:sym typeface="Assistant ExtraLight"/>
              </a:rPr>
              <a:t>. Lasix: To reduce fluid overload due to kidney disease and CHF</a:t>
            </a:r>
            <a:endParaRPr>
              <a:latin typeface="Assistant ExtraLight"/>
              <a:ea typeface="Assistant ExtraLight"/>
              <a:cs typeface="Assistant ExtraLight"/>
              <a:sym typeface="Assistant ExtraLight"/>
            </a:endParaRPr>
          </a:p>
        </p:txBody>
      </p:sp>
      <p:cxnSp>
        <p:nvCxnSpPr>
          <p:cNvPr id="376" name="Google Shape;376;p27"/>
          <p:cNvCxnSpPr>
            <a:stCxn id="364" idx="1"/>
          </p:cNvCxnSpPr>
          <p:nvPr/>
        </p:nvCxnSpPr>
        <p:spPr>
          <a:xfrm>
            <a:off x="372875" y="566375"/>
            <a:ext cx="0" cy="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27"/>
          <p:cNvCxnSpPr>
            <a:stCxn id="375" idx="2"/>
          </p:cNvCxnSpPr>
          <p:nvPr/>
        </p:nvCxnSpPr>
        <p:spPr>
          <a:xfrm rot="-5400000" flipH="1">
            <a:off x="1524025" y="3607775"/>
            <a:ext cx="271500" cy="1067100"/>
          </a:xfrm>
          <a:prstGeom prst="bentConnector2">
            <a:avLst/>
          </a:prstGeom>
          <a:noFill/>
          <a:ln w="19050" cap="flat" cmpd="sng">
            <a:solidFill>
              <a:srgbClr val="FFFFFF"/>
            </a:solidFill>
            <a:prstDash val="solid"/>
            <a:round/>
            <a:headEnd type="oval" w="med" len="med"/>
            <a:tailEnd type="oval"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81"/>
        <p:cNvGrpSpPr/>
        <p:nvPr/>
      </p:nvGrpSpPr>
      <p:grpSpPr>
        <a:xfrm>
          <a:off x="0" y="0"/>
          <a:ext cx="0" cy="0"/>
          <a:chOff x="0" y="0"/>
          <a:chExt cx="0" cy="0"/>
        </a:xfrm>
      </p:grpSpPr>
      <p:sp>
        <p:nvSpPr>
          <p:cNvPr id="382" name="Google Shape;382;p28"/>
          <p:cNvSpPr/>
          <p:nvPr/>
        </p:nvSpPr>
        <p:spPr>
          <a:xfrm>
            <a:off x="-1277500" y="1041875"/>
            <a:ext cx="6640200" cy="3180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383" name="Google Shape;383;p28"/>
          <p:cNvSpPr txBox="1">
            <a:spLocks noGrp="1"/>
          </p:cNvSpPr>
          <p:nvPr>
            <p:ph type="body" idx="1"/>
          </p:nvPr>
        </p:nvSpPr>
        <p:spPr>
          <a:xfrm>
            <a:off x="204025" y="1480050"/>
            <a:ext cx="5020800" cy="218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500" b="1">
                <a:latin typeface="Comfortaa"/>
                <a:ea typeface="Comfortaa"/>
                <a:cs typeface="Comfortaa"/>
                <a:sym typeface="Comfortaa"/>
              </a:rPr>
              <a:t>I learned that Legionnaires’ disease is a rare and severe form of pneumonia and can easily exacerbate comorbidities. I also learned that patients could present in acute distress and have a normal ABG. Quality patient assessment is very important for appropriate care of our patients.</a:t>
            </a:r>
            <a:endParaRPr sz="1500" b="1">
              <a:latin typeface="Comfortaa"/>
              <a:ea typeface="Comfortaa"/>
              <a:cs typeface="Comfortaa"/>
              <a:sym typeface="Comfortaa"/>
            </a:endParaRPr>
          </a:p>
        </p:txBody>
      </p:sp>
      <p:sp>
        <p:nvSpPr>
          <p:cNvPr id="384" name="Google Shape;384;p28"/>
          <p:cNvSpPr txBox="1">
            <a:spLocks noGrp="1"/>
          </p:cNvSpPr>
          <p:nvPr>
            <p:ph type="title"/>
          </p:nvPr>
        </p:nvSpPr>
        <p:spPr>
          <a:xfrm>
            <a:off x="587676" y="127925"/>
            <a:ext cx="44241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800"/>
              <a:t>WHAT I LEARNED</a:t>
            </a:r>
            <a:endParaRPr sz="3800"/>
          </a:p>
        </p:txBody>
      </p:sp>
      <p:pic>
        <p:nvPicPr>
          <p:cNvPr id="385" name="Google Shape;385;p28"/>
          <p:cNvPicPr preferRelativeResize="0"/>
          <p:nvPr/>
        </p:nvPicPr>
        <p:blipFill>
          <a:blip r:embed="rId3">
            <a:alphaModFix/>
          </a:blip>
          <a:stretch>
            <a:fillRect/>
          </a:stretch>
        </p:blipFill>
        <p:spPr>
          <a:xfrm>
            <a:off x="5972275" y="1631974"/>
            <a:ext cx="2567876" cy="2497400"/>
          </a:xfrm>
          <a:prstGeom prst="rect">
            <a:avLst/>
          </a:prstGeom>
          <a:noFill/>
          <a:ln>
            <a:noFill/>
          </a:ln>
        </p:spPr>
      </p:pic>
      <p:cxnSp>
        <p:nvCxnSpPr>
          <p:cNvPr id="386" name="Google Shape;386;p28"/>
          <p:cNvCxnSpPr/>
          <p:nvPr/>
        </p:nvCxnSpPr>
        <p:spPr>
          <a:xfrm flipH="1">
            <a:off x="5593000" y="658025"/>
            <a:ext cx="11100" cy="3948000"/>
          </a:xfrm>
          <a:prstGeom prst="straightConnector1">
            <a:avLst/>
          </a:prstGeom>
          <a:noFill/>
          <a:ln w="38100" cap="flat" cmpd="sng">
            <a:solidFill>
              <a:srgbClr val="FFFFFF"/>
            </a:solidFill>
            <a:prstDash val="dot"/>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cxnSp>
        <p:nvCxnSpPr>
          <p:cNvPr id="120" name="Google Shape;120;p18"/>
          <p:cNvCxnSpPr/>
          <p:nvPr/>
        </p:nvCxnSpPr>
        <p:spPr>
          <a:xfrm flipH="1">
            <a:off x="142550" y="1656000"/>
            <a:ext cx="8631000" cy="12600"/>
          </a:xfrm>
          <a:prstGeom prst="straightConnector1">
            <a:avLst/>
          </a:prstGeom>
          <a:noFill/>
          <a:ln w="19050" cap="flat" cmpd="sng">
            <a:solidFill>
              <a:schemeClr val="accent1"/>
            </a:solidFill>
            <a:prstDash val="solid"/>
            <a:round/>
            <a:headEnd type="oval" w="med" len="med"/>
            <a:tailEnd type="oval" w="med" len="med"/>
          </a:ln>
        </p:spPr>
      </p:cxnSp>
      <p:sp>
        <p:nvSpPr>
          <p:cNvPr id="121" name="Google Shape;121;p18"/>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000" b="1">
                <a:solidFill>
                  <a:srgbClr val="0B5394"/>
                </a:solidFill>
                <a:latin typeface="Comfortaa"/>
                <a:ea typeface="Comfortaa"/>
                <a:cs typeface="Comfortaa"/>
                <a:sym typeface="Comfortaa"/>
              </a:rPr>
              <a:t>Situation</a:t>
            </a:r>
            <a:endParaRPr sz="3000" b="1">
              <a:solidFill>
                <a:srgbClr val="0B5394"/>
              </a:solidFill>
              <a:latin typeface="Comfortaa"/>
              <a:ea typeface="Comfortaa"/>
              <a:cs typeface="Comfortaa"/>
              <a:sym typeface="Comfortaa"/>
            </a:endParaRPr>
          </a:p>
        </p:txBody>
      </p:sp>
      <p:sp>
        <p:nvSpPr>
          <p:cNvPr id="122" name="Google Shape;122;p18"/>
          <p:cNvSpPr txBox="1">
            <a:spLocks noGrp="1"/>
          </p:cNvSpPr>
          <p:nvPr>
            <p:ph type="subTitle" idx="1"/>
          </p:nvPr>
        </p:nvSpPr>
        <p:spPr>
          <a:xfrm>
            <a:off x="427700" y="1597750"/>
            <a:ext cx="3515400" cy="30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b="1">
                <a:latin typeface="Assistant"/>
                <a:ea typeface="Assistant"/>
                <a:cs typeface="Assistant"/>
                <a:sym typeface="Assistant"/>
              </a:rPr>
              <a:t>87 y/o female diagnosed  with pneumonia, sepsis and acute hypoxic respiratory failure. Current respiratory orders include DuoNeb, and oxygen therapy. Hemoglobin of 9.5, WBC 23.1, spo2 91% 4L/m. Last ABG 7.41, 38, 75, 24. Imaging showed consolidation, ground glass opacities, artery calcification, mild cardiomegaly, bronchograms scattered throughout, and granulomas.</a:t>
            </a:r>
            <a:endParaRPr sz="1700" b="1">
              <a:latin typeface="Assistant"/>
              <a:ea typeface="Assistant"/>
              <a:cs typeface="Assistant"/>
              <a:sym typeface="Assistant"/>
            </a:endParaRPr>
          </a:p>
        </p:txBody>
      </p:sp>
      <p:pic>
        <p:nvPicPr>
          <p:cNvPr id="123" name="Google Shape;123;p18"/>
          <p:cNvPicPr preferRelativeResize="0"/>
          <p:nvPr/>
        </p:nvPicPr>
        <p:blipFill rotWithShape="1">
          <a:blip r:embed="rId3">
            <a:alphaModFix/>
          </a:blip>
          <a:srcRect l="-2055" r="-4976"/>
          <a:stretch/>
        </p:blipFill>
        <p:spPr>
          <a:xfrm>
            <a:off x="4556275" y="697950"/>
            <a:ext cx="3785102" cy="3747602"/>
          </a:xfrm>
          <a:prstGeom prst="rect">
            <a:avLst/>
          </a:prstGeom>
          <a:noFill/>
          <a:ln>
            <a:noFill/>
          </a:ln>
        </p:spPr>
      </p:pic>
      <p:pic>
        <p:nvPicPr>
          <p:cNvPr id="124" name="Google Shape;124;p18"/>
          <p:cNvPicPr preferRelativeResize="0"/>
          <p:nvPr/>
        </p:nvPicPr>
        <p:blipFill rotWithShape="1">
          <a:blip r:embed="rId4">
            <a:alphaModFix/>
          </a:blip>
          <a:srcRect t="18540" b="24374"/>
          <a:stretch/>
        </p:blipFill>
        <p:spPr>
          <a:xfrm>
            <a:off x="4025650" y="2439976"/>
            <a:ext cx="1740448" cy="1848318"/>
          </a:xfrm>
          <a:prstGeom prst="rect">
            <a:avLst/>
          </a:prstGeom>
          <a:noFill/>
          <a:ln>
            <a:noFill/>
          </a:ln>
        </p:spPr>
      </p:pic>
      <p:cxnSp>
        <p:nvCxnSpPr>
          <p:cNvPr id="125" name="Google Shape;125;p18"/>
          <p:cNvCxnSpPr/>
          <p:nvPr/>
        </p:nvCxnSpPr>
        <p:spPr>
          <a:xfrm rot="10800000" flipH="1">
            <a:off x="5150574" y="1597751"/>
            <a:ext cx="1011600" cy="699600"/>
          </a:xfrm>
          <a:prstGeom prst="curvedConnector3">
            <a:avLst>
              <a:gd name="adj1" fmla="val 50000"/>
            </a:avLst>
          </a:prstGeom>
          <a:noFill/>
          <a:ln w="19050" cap="flat" cmpd="sng">
            <a:solidFill>
              <a:schemeClr val="lt1"/>
            </a:solidFill>
            <a:prstDash val="solid"/>
            <a:round/>
            <a:headEnd type="oval" w="med" len="med"/>
            <a:tailEnd type="oval"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29"/>
        <p:cNvGrpSpPr/>
        <p:nvPr/>
      </p:nvGrpSpPr>
      <p:grpSpPr>
        <a:xfrm>
          <a:off x="0" y="0"/>
          <a:ext cx="0" cy="0"/>
          <a:chOff x="0" y="0"/>
          <a:chExt cx="0" cy="0"/>
        </a:xfrm>
      </p:grpSpPr>
      <p:cxnSp>
        <p:nvCxnSpPr>
          <p:cNvPr id="130" name="Google Shape;130;p19"/>
          <p:cNvCxnSpPr/>
          <p:nvPr/>
        </p:nvCxnSpPr>
        <p:spPr>
          <a:xfrm>
            <a:off x="4188750" y="1877000"/>
            <a:ext cx="2964000" cy="0"/>
          </a:xfrm>
          <a:prstGeom prst="straightConnector1">
            <a:avLst/>
          </a:prstGeom>
          <a:noFill/>
          <a:ln w="19050" cap="flat" cmpd="sng">
            <a:solidFill>
              <a:schemeClr val="accent1"/>
            </a:solidFill>
            <a:prstDash val="solid"/>
            <a:round/>
            <a:headEnd type="oval" w="med" len="med"/>
            <a:tailEnd type="none" w="med" len="med"/>
          </a:ln>
        </p:spPr>
      </p:cxnSp>
      <p:sp>
        <p:nvSpPr>
          <p:cNvPr id="131" name="Google Shape;131;p19"/>
          <p:cNvSpPr/>
          <p:nvPr/>
        </p:nvSpPr>
        <p:spPr>
          <a:xfrm>
            <a:off x="6207450" y="969275"/>
            <a:ext cx="2186100" cy="21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txBox="1">
            <a:spLocks noGrp="1"/>
          </p:cNvSpPr>
          <p:nvPr>
            <p:ph type="subTitle" idx="1"/>
          </p:nvPr>
        </p:nvSpPr>
        <p:spPr>
          <a:xfrm>
            <a:off x="329000" y="1217350"/>
            <a:ext cx="3926100" cy="355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b="1">
                <a:solidFill>
                  <a:srgbClr val="4C5C70"/>
                </a:solidFill>
                <a:latin typeface="Assistant"/>
                <a:ea typeface="Assistant"/>
                <a:cs typeface="Assistant"/>
                <a:sym typeface="Assistant"/>
              </a:rPr>
              <a:t>Patient came into ER complaining of SOB. Patient says symptoms started 10 days ago, had fever and cough. Apparently, patient had gone to another hospital and was given ceftriaxone. Her symptoms continued to worsen. Now she is having significant trouble breathing which is constant and moderate intensity. Worse with motion and better with rest. Patient smoked for 21.1 years and quit in 1991. History of chronic blood clots and PEs. Stage 3 kidney injury and diabetes. Patients home medications include Insulin, Famotidine, Tylenol, Coumadin, Eliquis, and Lovenox.</a:t>
            </a:r>
            <a:endParaRPr sz="1600" b="1">
              <a:solidFill>
                <a:srgbClr val="4C5C70"/>
              </a:solidFill>
              <a:latin typeface="Assistant"/>
              <a:ea typeface="Assistant"/>
              <a:cs typeface="Assistant"/>
              <a:sym typeface="Assistant"/>
            </a:endParaRPr>
          </a:p>
        </p:txBody>
      </p:sp>
      <p:sp>
        <p:nvSpPr>
          <p:cNvPr id="133" name="Google Shape;133;p19"/>
          <p:cNvSpPr txBox="1">
            <a:spLocks noGrp="1"/>
          </p:cNvSpPr>
          <p:nvPr>
            <p:ph type="ctrTitle"/>
          </p:nvPr>
        </p:nvSpPr>
        <p:spPr>
          <a:xfrm>
            <a:off x="197400" y="365225"/>
            <a:ext cx="5812500" cy="96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500"/>
              <a:t>BACKGROUND</a:t>
            </a:r>
            <a:endParaRPr sz="4500"/>
          </a:p>
        </p:txBody>
      </p:sp>
      <p:pic>
        <p:nvPicPr>
          <p:cNvPr id="134" name="Google Shape;134;p19"/>
          <p:cNvPicPr preferRelativeResize="0"/>
          <p:nvPr/>
        </p:nvPicPr>
        <p:blipFill>
          <a:blip r:embed="rId3">
            <a:alphaModFix/>
          </a:blip>
          <a:stretch>
            <a:fillRect/>
          </a:stretch>
        </p:blipFill>
        <p:spPr>
          <a:xfrm>
            <a:off x="6593900" y="679200"/>
            <a:ext cx="1483951" cy="4044226"/>
          </a:xfrm>
          <a:prstGeom prst="rect">
            <a:avLst/>
          </a:prstGeom>
          <a:noFill/>
          <a:ln>
            <a:noFill/>
          </a:ln>
        </p:spPr>
      </p:pic>
      <p:cxnSp>
        <p:nvCxnSpPr>
          <p:cNvPr id="135" name="Google Shape;135;p19"/>
          <p:cNvCxnSpPr/>
          <p:nvPr/>
        </p:nvCxnSpPr>
        <p:spPr>
          <a:xfrm flipH="1">
            <a:off x="197400" y="274188"/>
            <a:ext cx="11100" cy="4595100"/>
          </a:xfrm>
          <a:prstGeom prst="straightConnector1">
            <a:avLst/>
          </a:prstGeom>
          <a:noFill/>
          <a:ln w="28575" cap="flat" cmpd="sng">
            <a:solidFill>
              <a:srgbClr val="FFFFFF"/>
            </a:solidFill>
            <a:prstDash val="dot"/>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620724" y="430100"/>
            <a:ext cx="4182900" cy="8769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s" sz="2200" b="1">
                <a:latin typeface="Comfortaa"/>
                <a:ea typeface="Comfortaa"/>
                <a:cs typeface="Comfortaa"/>
                <a:sym typeface="Comfortaa"/>
              </a:rPr>
              <a:t>Current Medications</a:t>
            </a:r>
            <a:endParaRPr sz="2200" b="1">
              <a:latin typeface="Comfortaa"/>
              <a:ea typeface="Comfortaa"/>
              <a:cs typeface="Comfortaa"/>
              <a:sym typeface="Comfortaa"/>
            </a:endParaRPr>
          </a:p>
        </p:txBody>
      </p:sp>
      <p:cxnSp>
        <p:nvCxnSpPr>
          <p:cNvPr id="141" name="Google Shape;141;p20"/>
          <p:cNvCxnSpPr/>
          <p:nvPr/>
        </p:nvCxnSpPr>
        <p:spPr>
          <a:xfrm rot="10800000">
            <a:off x="884550" y="868350"/>
            <a:ext cx="3480300" cy="4200"/>
          </a:xfrm>
          <a:prstGeom prst="straightConnector1">
            <a:avLst/>
          </a:prstGeom>
          <a:noFill/>
          <a:ln w="19050" cap="flat" cmpd="sng">
            <a:solidFill>
              <a:schemeClr val="lt1"/>
            </a:solidFill>
            <a:prstDash val="solid"/>
            <a:round/>
            <a:headEnd type="none" w="med" len="med"/>
            <a:tailEnd type="oval" w="med" len="med"/>
          </a:ln>
        </p:spPr>
      </p:cxnSp>
      <p:grpSp>
        <p:nvGrpSpPr>
          <p:cNvPr id="142" name="Google Shape;142;p20"/>
          <p:cNvGrpSpPr/>
          <p:nvPr/>
        </p:nvGrpSpPr>
        <p:grpSpPr>
          <a:xfrm>
            <a:off x="158594" y="430101"/>
            <a:ext cx="462105" cy="521391"/>
            <a:chOff x="2164513" y="3472475"/>
            <a:chExt cx="372575" cy="420375"/>
          </a:xfrm>
        </p:grpSpPr>
        <p:sp>
          <p:nvSpPr>
            <p:cNvPr id="143" name="Google Shape;143;p20"/>
            <p:cNvSpPr/>
            <p:nvPr/>
          </p:nvSpPr>
          <p:spPr>
            <a:xfrm>
              <a:off x="2164513" y="3472475"/>
              <a:ext cx="228875" cy="225125"/>
            </a:xfrm>
            <a:custGeom>
              <a:avLst/>
              <a:gdLst/>
              <a:ahLst/>
              <a:cxnLst/>
              <a:rect l="l" t="t" r="r" b="b"/>
              <a:pathLst>
                <a:path w="9155" h="9005" extrusionOk="0">
                  <a:moveTo>
                    <a:pt x="946" y="0"/>
                  </a:moveTo>
                  <a:cubicBezTo>
                    <a:pt x="417" y="0"/>
                    <a:pt x="0" y="455"/>
                    <a:pt x="52" y="984"/>
                  </a:cubicBezTo>
                  <a:lnTo>
                    <a:pt x="726" y="7801"/>
                  </a:lnTo>
                  <a:cubicBezTo>
                    <a:pt x="815" y="8733"/>
                    <a:pt x="1598" y="9005"/>
                    <a:pt x="2530" y="9005"/>
                  </a:cubicBezTo>
                  <a:lnTo>
                    <a:pt x="6625" y="9005"/>
                  </a:lnTo>
                  <a:cubicBezTo>
                    <a:pt x="7557" y="9005"/>
                    <a:pt x="8339" y="8733"/>
                    <a:pt x="8428" y="7801"/>
                  </a:cubicBezTo>
                  <a:lnTo>
                    <a:pt x="9103" y="984"/>
                  </a:lnTo>
                  <a:cubicBezTo>
                    <a:pt x="9154" y="455"/>
                    <a:pt x="8738" y="0"/>
                    <a:pt x="8208"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2277163" y="3472475"/>
              <a:ext cx="116325" cy="225125"/>
            </a:xfrm>
            <a:custGeom>
              <a:avLst/>
              <a:gdLst/>
              <a:ahLst/>
              <a:cxnLst/>
              <a:rect l="l" t="t" r="r" b="b"/>
              <a:pathLst>
                <a:path w="4653" h="9005" extrusionOk="0">
                  <a:moveTo>
                    <a:pt x="3710" y="0"/>
                  </a:moveTo>
                  <a:cubicBezTo>
                    <a:pt x="3708" y="0"/>
                    <a:pt x="3705" y="0"/>
                    <a:pt x="3702" y="0"/>
                  </a:cubicBezTo>
                  <a:lnTo>
                    <a:pt x="1585" y="0"/>
                  </a:lnTo>
                  <a:cubicBezTo>
                    <a:pt x="2119" y="0"/>
                    <a:pt x="2531" y="455"/>
                    <a:pt x="2479" y="984"/>
                  </a:cubicBezTo>
                  <a:lnTo>
                    <a:pt x="1805" y="7801"/>
                  </a:lnTo>
                  <a:cubicBezTo>
                    <a:pt x="1716" y="8733"/>
                    <a:pt x="933" y="9005"/>
                    <a:pt x="1" y="9005"/>
                  </a:cubicBezTo>
                  <a:lnTo>
                    <a:pt x="2119" y="9005"/>
                  </a:lnTo>
                  <a:cubicBezTo>
                    <a:pt x="3051" y="9005"/>
                    <a:pt x="3833" y="8733"/>
                    <a:pt x="3927" y="7801"/>
                  </a:cubicBezTo>
                  <a:lnTo>
                    <a:pt x="4602" y="984"/>
                  </a:lnTo>
                  <a:cubicBezTo>
                    <a:pt x="4653" y="458"/>
                    <a:pt x="4240" y="0"/>
                    <a:pt x="3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2167663" y="3517800"/>
              <a:ext cx="222325" cy="179925"/>
            </a:xfrm>
            <a:custGeom>
              <a:avLst/>
              <a:gdLst/>
              <a:ahLst/>
              <a:cxnLst/>
              <a:rect l="l" t="t" r="r" b="b"/>
              <a:pathLst>
                <a:path w="8893" h="7197" extrusionOk="0">
                  <a:moveTo>
                    <a:pt x="24" y="1"/>
                  </a:moveTo>
                  <a:lnTo>
                    <a:pt x="1" y="24"/>
                  </a:lnTo>
                  <a:lnTo>
                    <a:pt x="591" y="5988"/>
                  </a:lnTo>
                  <a:cubicBezTo>
                    <a:pt x="685" y="6920"/>
                    <a:pt x="1467" y="7192"/>
                    <a:pt x="2399" y="7192"/>
                  </a:cubicBezTo>
                  <a:lnTo>
                    <a:pt x="6499" y="7192"/>
                  </a:lnTo>
                  <a:lnTo>
                    <a:pt x="6499" y="7197"/>
                  </a:lnTo>
                  <a:cubicBezTo>
                    <a:pt x="7431" y="7197"/>
                    <a:pt x="8213" y="6925"/>
                    <a:pt x="8302" y="5993"/>
                  </a:cubicBezTo>
                  <a:lnTo>
                    <a:pt x="8893" y="1"/>
                  </a:ln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2277288" y="3517800"/>
              <a:ext cx="112925" cy="179925"/>
            </a:xfrm>
            <a:custGeom>
              <a:avLst/>
              <a:gdLst/>
              <a:ahLst/>
              <a:cxnLst/>
              <a:rect l="l" t="t" r="r" b="b"/>
              <a:pathLst>
                <a:path w="4517" h="7197" extrusionOk="0">
                  <a:moveTo>
                    <a:pt x="2395" y="1"/>
                  </a:moveTo>
                  <a:lnTo>
                    <a:pt x="1809" y="5993"/>
                  </a:lnTo>
                  <a:cubicBezTo>
                    <a:pt x="1715" y="6925"/>
                    <a:pt x="933" y="7197"/>
                    <a:pt x="1" y="7197"/>
                  </a:cubicBezTo>
                  <a:lnTo>
                    <a:pt x="2118" y="7197"/>
                  </a:lnTo>
                  <a:cubicBezTo>
                    <a:pt x="3051" y="7197"/>
                    <a:pt x="3833" y="6925"/>
                    <a:pt x="3927" y="5993"/>
                  </a:cubicBezTo>
                  <a:lnTo>
                    <a:pt x="4517" y="1"/>
                  </a:lnTo>
                  <a:close/>
                </a:path>
              </a:pathLst>
            </a:custGeom>
            <a:solidFill>
              <a:srgbClr val="265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2226113" y="3697700"/>
              <a:ext cx="105900" cy="34700"/>
            </a:xfrm>
            <a:custGeom>
              <a:avLst/>
              <a:gdLst/>
              <a:ahLst/>
              <a:cxnLst/>
              <a:rect l="l" t="t" r="r" b="b"/>
              <a:pathLst>
                <a:path w="4236" h="1388" extrusionOk="0">
                  <a:moveTo>
                    <a:pt x="0" y="1"/>
                  </a:moveTo>
                  <a:lnTo>
                    <a:pt x="0" y="680"/>
                  </a:lnTo>
                  <a:cubicBezTo>
                    <a:pt x="0" y="1069"/>
                    <a:pt x="319" y="1387"/>
                    <a:pt x="708" y="1387"/>
                  </a:cubicBezTo>
                  <a:lnTo>
                    <a:pt x="3519" y="1387"/>
                  </a:lnTo>
                  <a:cubicBezTo>
                    <a:pt x="3912" y="1387"/>
                    <a:pt x="4231" y="1069"/>
                    <a:pt x="4236" y="680"/>
                  </a:cubicBezTo>
                  <a:lnTo>
                    <a:pt x="4236" y="1"/>
                  </a:ln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2276588" y="3697700"/>
              <a:ext cx="55425" cy="34700"/>
            </a:xfrm>
            <a:custGeom>
              <a:avLst/>
              <a:gdLst/>
              <a:ahLst/>
              <a:cxnLst/>
              <a:rect l="l" t="t" r="r" b="b"/>
              <a:pathLst>
                <a:path w="2217" h="1388" extrusionOk="0">
                  <a:moveTo>
                    <a:pt x="722" y="1"/>
                  </a:moveTo>
                  <a:lnTo>
                    <a:pt x="722" y="666"/>
                  </a:lnTo>
                  <a:cubicBezTo>
                    <a:pt x="722" y="1064"/>
                    <a:pt x="399" y="1387"/>
                    <a:pt x="1" y="1387"/>
                  </a:cubicBezTo>
                  <a:lnTo>
                    <a:pt x="1490" y="1387"/>
                  </a:lnTo>
                  <a:cubicBezTo>
                    <a:pt x="1889" y="1387"/>
                    <a:pt x="2212" y="1064"/>
                    <a:pt x="2217" y="666"/>
                  </a:cubicBezTo>
                  <a:lnTo>
                    <a:pt x="2217" y="1"/>
                  </a:lnTo>
                  <a:close/>
                </a:path>
              </a:pathLst>
            </a:custGeom>
            <a:solidFill>
              <a:srgbClr val="265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2502638" y="3523900"/>
              <a:ext cx="16900" cy="65950"/>
            </a:xfrm>
            <a:custGeom>
              <a:avLst/>
              <a:gdLst/>
              <a:ahLst/>
              <a:cxnLst/>
              <a:rect l="l" t="t" r="r" b="b"/>
              <a:pathLst>
                <a:path w="676" h="2638" extrusionOk="0">
                  <a:moveTo>
                    <a:pt x="338" y="0"/>
                  </a:moveTo>
                  <a:cubicBezTo>
                    <a:pt x="155" y="0"/>
                    <a:pt x="1" y="150"/>
                    <a:pt x="1" y="337"/>
                  </a:cubicBezTo>
                  <a:lnTo>
                    <a:pt x="1" y="2300"/>
                  </a:lnTo>
                  <a:cubicBezTo>
                    <a:pt x="1" y="2488"/>
                    <a:pt x="155" y="2638"/>
                    <a:pt x="338" y="2638"/>
                  </a:cubicBezTo>
                  <a:cubicBezTo>
                    <a:pt x="341" y="2638"/>
                    <a:pt x="343" y="2638"/>
                    <a:pt x="346" y="2638"/>
                  </a:cubicBezTo>
                  <a:cubicBezTo>
                    <a:pt x="530" y="2638"/>
                    <a:pt x="675" y="2485"/>
                    <a:pt x="675" y="2300"/>
                  </a:cubicBezTo>
                  <a:lnTo>
                    <a:pt x="675" y="337"/>
                  </a:lnTo>
                  <a:cubicBezTo>
                    <a:pt x="675" y="150"/>
                    <a:pt x="525" y="0"/>
                    <a:pt x="338"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2485188" y="3564875"/>
              <a:ext cx="51800" cy="110125"/>
            </a:xfrm>
            <a:custGeom>
              <a:avLst/>
              <a:gdLst/>
              <a:ahLst/>
              <a:cxnLst/>
              <a:rect l="l" t="t" r="r" b="b"/>
              <a:pathLst>
                <a:path w="2072" h="4405" extrusionOk="0">
                  <a:moveTo>
                    <a:pt x="446" y="1"/>
                  </a:moveTo>
                  <a:cubicBezTo>
                    <a:pt x="197" y="1"/>
                    <a:pt x="0" y="202"/>
                    <a:pt x="0" y="446"/>
                  </a:cubicBezTo>
                  <a:lnTo>
                    <a:pt x="0" y="2498"/>
                  </a:lnTo>
                  <a:lnTo>
                    <a:pt x="0" y="3960"/>
                  </a:lnTo>
                  <a:cubicBezTo>
                    <a:pt x="0" y="4208"/>
                    <a:pt x="197" y="4405"/>
                    <a:pt x="446" y="4405"/>
                  </a:cubicBezTo>
                  <a:lnTo>
                    <a:pt x="1626" y="4405"/>
                  </a:lnTo>
                  <a:cubicBezTo>
                    <a:pt x="1874" y="4405"/>
                    <a:pt x="2071" y="4208"/>
                    <a:pt x="2071" y="3960"/>
                  </a:cubicBezTo>
                  <a:lnTo>
                    <a:pt x="2071" y="446"/>
                  </a:lnTo>
                  <a:cubicBezTo>
                    <a:pt x="2071" y="202"/>
                    <a:pt x="1874" y="1"/>
                    <a:pt x="1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2499938" y="3564775"/>
              <a:ext cx="37150" cy="110225"/>
            </a:xfrm>
            <a:custGeom>
              <a:avLst/>
              <a:gdLst/>
              <a:ahLst/>
              <a:cxnLst/>
              <a:rect l="l" t="t" r="r" b="b"/>
              <a:pathLst>
                <a:path w="1486" h="4409" extrusionOk="0">
                  <a:moveTo>
                    <a:pt x="1" y="0"/>
                  </a:moveTo>
                  <a:cubicBezTo>
                    <a:pt x="249" y="0"/>
                    <a:pt x="446" y="202"/>
                    <a:pt x="446" y="450"/>
                  </a:cubicBezTo>
                  <a:lnTo>
                    <a:pt x="446" y="3964"/>
                  </a:lnTo>
                  <a:cubicBezTo>
                    <a:pt x="446" y="4207"/>
                    <a:pt x="249" y="4409"/>
                    <a:pt x="1" y="4409"/>
                  </a:cubicBezTo>
                  <a:lnTo>
                    <a:pt x="1041" y="4409"/>
                  </a:lnTo>
                  <a:cubicBezTo>
                    <a:pt x="1284" y="4409"/>
                    <a:pt x="1486" y="4207"/>
                    <a:pt x="1486" y="3964"/>
                  </a:cubicBezTo>
                  <a:lnTo>
                    <a:pt x="1486" y="450"/>
                  </a:lnTo>
                  <a:cubicBezTo>
                    <a:pt x="1486" y="202"/>
                    <a:pt x="1284" y="0"/>
                    <a:pt x="1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2270613" y="3675100"/>
              <a:ext cx="247500" cy="217750"/>
            </a:xfrm>
            <a:custGeom>
              <a:avLst/>
              <a:gdLst/>
              <a:ahLst/>
              <a:cxnLst/>
              <a:rect l="l" t="t" r="r" b="b"/>
              <a:pathLst>
                <a:path w="9900" h="8710" extrusionOk="0">
                  <a:moveTo>
                    <a:pt x="9230" y="0"/>
                  </a:moveTo>
                  <a:lnTo>
                    <a:pt x="9230" y="5271"/>
                  </a:lnTo>
                  <a:cubicBezTo>
                    <a:pt x="9230" y="6798"/>
                    <a:pt x="7993" y="8035"/>
                    <a:pt x="6466" y="8040"/>
                  </a:cubicBezTo>
                  <a:lnTo>
                    <a:pt x="3435" y="8040"/>
                  </a:lnTo>
                  <a:cubicBezTo>
                    <a:pt x="1907" y="8035"/>
                    <a:pt x="671" y="6798"/>
                    <a:pt x="671" y="5271"/>
                  </a:cubicBezTo>
                  <a:lnTo>
                    <a:pt x="671" y="2296"/>
                  </a:lnTo>
                  <a:lnTo>
                    <a:pt x="1" y="2296"/>
                  </a:lnTo>
                  <a:lnTo>
                    <a:pt x="1" y="5271"/>
                  </a:lnTo>
                  <a:cubicBezTo>
                    <a:pt x="1" y="7168"/>
                    <a:pt x="1537" y="8705"/>
                    <a:pt x="3435" y="8710"/>
                  </a:cubicBezTo>
                  <a:lnTo>
                    <a:pt x="6466" y="8710"/>
                  </a:lnTo>
                  <a:cubicBezTo>
                    <a:pt x="8363" y="8705"/>
                    <a:pt x="9900" y="7168"/>
                    <a:pt x="9900" y="5271"/>
                  </a:cubicBezTo>
                  <a:lnTo>
                    <a:pt x="9900" y="0"/>
                  </a:ln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2351538" y="3509375"/>
              <a:ext cx="39400" cy="16875"/>
            </a:xfrm>
            <a:custGeom>
              <a:avLst/>
              <a:gdLst/>
              <a:ahLst/>
              <a:cxnLst/>
              <a:rect l="l" t="t" r="r" b="b"/>
              <a:pathLst>
                <a:path w="1576" h="675" extrusionOk="0">
                  <a:moveTo>
                    <a:pt x="338" y="0"/>
                  </a:moveTo>
                  <a:cubicBezTo>
                    <a:pt x="151" y="0"/>
                    <a:pt x="1" y="150"/>
                    <a:pt x="1" y="338"/>
                  </a:cubicBezTo>
                  <a:cubicBezTo>
                    <a:pt x="1" y="520"/>
                    <a:pt x="151" y="675"/>
                    <a:pt x="338" y="675"/>
                  </a:cubicBezTo>
                  <a:lnTo>
                    <a:pt x="1510" y="675"/>
                  </a:lnTo>
                  <a:lnTo>
                    <a:pt x="1575"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2326238" y="3568175"/>
              <a:ext cx="58825" cy="16875"/>
            </a:xfrm>
            <a:custGeom>
              <a:avLst/>
              <a:gdLst/>
              <a:ahLst/>
              <a:cxnLst/>
              <a:rect l="l" t="t" r="r" b="b"/>
              <a:pathLst>
                <a:path w="2353" h="675" extrusionOk="0">
                  <a:moveTo>
                    <a:pt x="338" y="0"/>
                  </a:moveTo>
                  <a:cubicBezTo>
                    <a:pt x="156" y="0"/>
                    <a:pt x="1" y="150"/>
                    <a:pt x="1" y="337"/>
                  </a:cubicBezTo>
                  <a:cubicBezTo>
                    <a:pt x="1" y="520"/>
                    <a:pt x="156" y="675"/>
                    <a:pt x="338" y="675"/>
                  </a:cubicBezTo>
                  <a:lnTo>
                    <a:pt x="2287" y="670"/>
                  </a:lnTo>
                  <a:lnTo>
                    <a:pt x="235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2351538" y="3538775"/>
              <a:ext cx="36575" cy="16875"/>
            </a:xfrm>
            <a:custGeom>
              <a:avLst/>
              <a:gdLst/>
              <a:ahLst/>
              <a:cxnLst/>
              <a:rect l="l" t="t" r="r" b="b"/>
              <a:pathLst>
                <a:path w="1463" h="675" extrusionOk="0">
                  <a:moveTo>
                    <a:pt x="338" y="0"/>
                  </a:moveTo>
                  <a:cubicBezTo>
                    <a:pt x="151" y="0"/>
                    <a:pt x="1" y="150"/>
                    <a:pt x="1" y="337"/>
                  </a:cubicBezTo>
                  <a:cubicBezTo>
                    <a:pt x="1" y="525"/>
                    <a:pt x="151" y="675"/>
                    <a:pt x="338" y="675"/>
                  </a:cubicBezTo>
                  <a:lnTo>
                    <a:pt x="1392" y="675"/>
                  </a:lnTo>
                  <a:lnTo>
                    <a:pt x="146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2351663" y="3597450"/>
              <a:ext cx="30600" cy="16875"/>
            </a:xfrm>
            <a:custGeom>
              <a:avLst/>
              <a:gdLst/>
              <a:ahLst/>
              <a:cxnLst/>
              <a:rect l="l" t="t" r="r" b="b"/>
              <a:pathLst>
                <a:path w="1224" h="675" extrusionOk="0">
                  <a:moveTo>
                    <a:pt x="338" y="0"/>
                  </a:moveTo>
                  <a:cubicBezTo>
                    <a:pt x="151" y="0"/>
                    <a:pt x="1" y="150"/>
                    <a:pt x="1" y="338"/>
                  </a:cubicBezTo>
                  <a:cubicBezTo>
                    <a:pt x="1" y="525"/>
                    <a:pt x="151" y="675"/>
                    <a:pt x="338" y="675"/>
                  </a:cubicBezTo>
                  <a:lnTo>
                    <a:pt x="1158" y="675"/>
                  </a:lnTo>
                  <a:lnTo>
                    <a:pt x="122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2326363" y="3626850"/>
              <a:ext cx="53075" cy="16875"/>
            </a:xfrm>
            <a:custGeom>
              <a:avLst/>
              <a:gdLst/>
              <a:ahLst/>
              <a:cxnLst/>
              <a:rect l="l" t="t" r="r" b="b"/>
              <a:pathLst>
                <a:path w="2123" h="675" extrusionOk="0">
                  <a:moveTo>
                    <a:pt x="338" y="0"/>
                  </a:moveTo>
                  <a:cubicBezTo>
                    <a:pt x="151" y="0"/>
                    <a:pt x="1" y="150"/>
                    <a:pt x="1" y="338"/>
                  </a:cubicBezTo>
                  <a:cubicBezTo>
                    <a:pt x="1" y="520"/>
                    <a:pt x="151" y="675"/>
                    <a:pt x="338" y="675"/>
                  </a:cubicBezTo>
                  <a:lnTo>
                    <a:pt x="2053" y="670"/>
                  </a:lnTo>
                  <a:lnTo>
                    <a:pt x="212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20"/>
          <p:cNvSpPr txBox="1"/>
          <p:nvPr/>
        </p:nvSpPr>
        <p:spPr>
          <a:xfrm>
            <a:off x="109675" y="951500"/>
            <a:ext cx="4744500" cy="39639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Azithromycin - Antibiotic - Pneumonia</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Ceftriaxone - Antibiotic - Pneumonia</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Prednisone - Corticosteroid</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Insulin - Diabetes</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Famotidine - Acid reducer- GERD</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Coumadin - Blood thinner - clots</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Eliquis - Blood thinner - clots</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Lovenox - Blood thinner - clots</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sz="1500" b="1">
              <a:solidFill>
                <a:srgbClr val="434343"/>
              </a:solidFill>
              <a:latin typeface="Comfortaa"/>
              <a:ea typeface="Comfortaa"/>
              <a:cs typeface="Comfortaa"/>
              <a:sym typeface="Comfortaa"/>
            </a:endParaRPr>
          </a:p>
          <a:p>
            <a:pPr marL="457200" lvl="0" indent="-323850" algn="l" rtl="0">
              <a:spcBef>
                <a:spcPts val="0"/>
              </a:spcBef>
              <a:spcAft>
                <a:spcPts val="0"/>
              </a:spcAft>
              <a:buClr>
                <a:srgbClr val="434343"/>
              </a:buClr>
              <a:buSzPts val="1500"/>
              <a:buFont typeface="Comfortaa"/>
              <a:buAutoNum type="arabicPeriod"/>
            </a:pPr>
            <a:r>
              <a:rPr lang="es" sz="1500" b="1">
                <a:solidFill>
                  <a:srgbClr val="434343"/>
                </a:solidFill>
                <a:latin typeface="Comfortaa"/>
                <a:ea typeface="Comfortaa"/>
                <a:cs typeface="Comfortaa"/>
                <a:sym typeface="Comfortaa"/>
              </a:rPr>
              <a:t>Benzonatate  - cough syrup - pneumonia</a:t>
            </a:r>
            <a:endParaRPr sz="1500" b="1">
              <a:solidFill>
                <a:srgbClr val="434343"/>
              </a:solidFill>
              <a:latin typeface="Comfortaa"/>
              <a:ea typeface="Comfortaa"/>
              <a:cs typeface="Comfortaa"/>
              <a:sym typeface="Comfortaa"/>
            </a:endParaRPr>
          </a:p>
          <a:p>
            <a:pPr marL="0" lvl="0" indent="0" algn="l" rtl="0">
              <a:spcBef>
                <a:spcPts val="0"/>
              </a:spcBef>
              <a:spcAft>
                <a:spcPts val="0"/>
              </a:spcAft>
              <a:buNone/>
            </a:pPr>
            <a:endParaRPr>
              <a:latin typeface="Assistant ExtraLight"/>
              <a:ea typeface="Assistant ExtraLight"/>
              <a:cs typeface="Assistant ExtraLight"/>
              <a:sym typeface="Assistant ExtraLight"/>
            </a:endParaRPr>
          </a:p>
          <a:p>
            <a:pPr marL="0" lvl="0" indent="0" algn="l" rtl="0">
              <a:spcBef>
                <a:spcPts val="0"/>
              </a:spcBef>
              <a:spcAft>
                <a:spcPts val="0"/>
              </a:spcAft>
              <a:buNone/>
            </a:pPr>
            <a:endParaRPr>
              <a:latin typeface="Assistant ExtraLight"/>
              <a:ea typeface="Assistant ExtraLight"/>
              <a:cs typeface="Assistant ExtraLight"/>
              <a:sym typeface="Assistant ExtraLight"/>
            </a:endParaRPr>
          </a:p>
        </p:txBody>
      </p:sp>
      <p:sp>
        <p:nvSpPr>
          <p:cNvPr id="159" name="Google Shape;159;p20"/>
          <p:cNvSpPr txBox="1"/>
          <p:nvPr/>
        </p:nvSpPr>
        <p:spPr>
          <a:xfrm>
            <a:off x="4854175" y="2460950"/>
            <a:ext cx="3510900" cy="2162700"/>
          </a:xfrm>
          <a:prstGeom prst="rect">
            <a:avLst/>
          </a:prstGeom>
          <a:noFill/>
          <a:ln w="19050" cap="flat" cmpd="sng">
            <a:solidFill>
              <a:srgbClr val="45818E"/>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s" sz="1800" b="1" u="sng">
                <a:solidFill>
                  <a:srgbClr val="FFFFFF"/>
                </a:solidFill>
                <a:latin typeface="Comfortaa"/>
                <a:ea typeface="Comfortaa"/>
                <a:cs typeface="Comfortaa"/>
                <a:sym typeface="Comfortaa"/>
              </a:rPr>
              <a:t>Current Respiratory Orders</a:t>
            </a:r>
            <a:endParaRPr b="1" u="sng">
              <a:solidFill>
                <a:schemeClr val="dk1"/>
              </a:solidFill>
              <a:latin typeface="Comfortaa"/>
              <a:ea typeface="Comfortaa"/>
              <a:cs typeface="Comfortaa"/>
              <a:sym typeface="Comfortaa"/>
            </a:endParaRPr>
          </a:p>
          <a:p>
            <a:pPr marL="0" lvl="0" indent="0" algn="ctr" rtl="0">
              <a:lnSpc>
                <a:spcPct val="115000"/>
              </a:lnSpc>
              <a:spcBef>
                <a:spcPts val="1200"/>
              </a:spcBef>
              <a:spcAft>
                <a:spcPts val="0"/>
              </a:spcAft>
              <a:buNone/>
            </a:pPr>
            <a:r>
              <a:rPr lang="es" sz="1500" b="1">
                <a:solidFill>
                  <a:srgbClr val="434343"/>
                </a:solidFill>
                <a:latin typeface="Comfortaa"/>
                <a:ea typeface="Comfortaa"/>
                <a:cs typeface="Comfortaa"/>
                <a:sym typeface="Comfortaa"/>
              </a:rPr>
              <a:t>DuoNeb 3 mL q6h SVN - Pneumonia</a:t>
            </a:r>
            <a:endParaRPr sz="1500" b="1">
              <a:solidFill>
                <a:srgbClr val="434343"/>
              </a:solidFill>
              <a:latin typeface="Comfortaa"/>
              <a:ea typeface="Comfortaa"/>
              <a:cs typeface="Comfortaa"/>
              <a:sym typeface="Comfortaa"/>
            </a:endParaRPr>
          </a:p>
          <a:p>
            <a:pPr marL="0" lvl="0" indent="0" algn="ctr" rtl="0">
              <a:lnSpc>
                <a:spcPct val="115000"/>
              </a:lnSpc>
              <a:spcBef>
                <a:spcPts val="1200"/>
              </a:spcBef>
              <a:spcAft>
                <a:spcPts val="0"/>
              </a:spcAft>
              <a:buNone/>
            </a:pPr>
            <a:r>
              <a:rPr lang="es" sz="1500" b="1">
                <a:solidFill>
                  <a:srgbClr val="434343"/>
                </a:solidFill>
                <a:latin typeface="Comfortaa"/>
                <a:ea typeface="Comfortaa"/>
                <a:cs typeface="Comfortaa"/>
                <a:sym typeface="Comfortaa"/>
              </a:rPr>
              <a:t>Nasal Cannula 3L/min- continuous - Low Pao2</a:t>
            </a:r>
            <a:endParaRPr sz="1500" b="1">
              <a:solidFill>
                <a:srgbClr val="434343"/>
              </a:solidFill>
              <a:latin typeface="Comfortaa"/>
              <a:ea typeface="Comfortaa"/>
              <a:cs typeface="Comfortaa"/>
              <a:sym typeface="Comfortaa"/>
            </a:endParaRPr>
          </a:p>
          <a:p>
            <a:pPr marL="0" lvl="0" indent="0" algn="l" rtl="0">
              <a:lnSpc>
                <a:spcPct val="115000"/>
              </a:lnSpc>
              <a:spcBef>
                <a:spcPts val="1200"/>
              </a:spcBef>
              <a:spcAft>
                <a:spcPts val="0"/>
              </a:spcAft>
              <a:buNone/>
            </a:pPr>
            <a:endParaRPr u="sng">
              <a:solidFill>
                <a:srgbClr val="434343"/>
              </a:solidFill>
            </a:endParaRPr>
          </a:p>
          <a:p>
            <a:pPr marL="0" lvl="0" indent="0" algn="l" rtl="0">
              <a:lnSpc>
                <a:spcPct val="115000"/>
              </a:lnSpc>
              <a:spcBef>
                <a:spcPts val="1200"/>
              </a:spcBef>
              <a:spcAft>
                <a:spcPts val="0"/>
              </a:spcAft>
              <a:buClr>
                <a:schemeClr val="dk1"/>
              </a:buClr>
              <a:buSzPts val="1100"/>
              <a:buFont typeface="Arial"/>
              <a:buNone/>
            </a:pPr>
            <a:endParaRPr u="sng">
              <a:solidFill>
                <a:schemeClr val="dk1"/>
              </a:solidFill>
            </a:endParaRPr>
          </a:p>
        </p:txBody>
      </p:sp>
      <p:pic>
        <p:nvPicPr>
          <p:cNvPr id="160" name="Google Shape;160;p20"/>
          <p:cNvPicPr preferRelativeResize="0"/>
          <p:nvPr/>
        </p:nvPicPr>
        <p:blipFill>
          <a:blip r:embed="rId3">
            <a:alphaModFix/>
          </a:blip>
          <a:stretch>
            <a:fillRect/>
          </a:stretch>
        </p:blipFill>
        <p:spPr>
          <a:xfrm>
            <a:off x="5502567" y="430100"/>
            <a:ext cx="2214103" cy="2153350"/>
          </a:xfrm>
          <a:prstGeom prst="rect">
            <a:avLst/>
          </a:prstGeom>
          <a:noFill/>
          <a:ln>
            <a:noFill/>
          </a:ln>
        </p:spPr>
      </p:pic>
      <p:cxnSp>
        <p:nvCxnSpPr>
          <p:cNvPr id="161" name="Google Shape;161;p20"/>
          <p:cNvCxnSpPr/>
          <p:nvPr/>
        </p:nvCxnSpPr>
        <p:spPr>
          <a:xfrm flipH="1">
            <a:off x="8701325" y="701875"/>
            <a:ext cx="17400" cy="418140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p:nvPr/>
        </p:nvSpPr>
        <p:spPr>
          <a:xfrm flipH="1">
            <a:off x="2149253" y="2668650"/>
            <a:ext cx="935400" cy="5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b="1">
                <a:solidFill>
                  <a:srgbClr val="FFFFFF"/>
                </a:solidFill>
                <a:latin typeface="Lexend Deca"/>
                <a:ea typeface="Lexend Deca"/>
                <a:cs typeface="Lexend Deca"/>
                <a:sym typeface="Lexend Deca"/>
              </a:rPr>
              <a:t>7.41</a:t>
            </a:r>
            <a:endParaRPr sz="2000" b="1">
              <a:solidFill>
                <a:srgbClr val="FFFFFF"/>
              </a:solidFill>
              <a:latin typeface="Lexend Deca"/>
              <a:ea typeface="Lexend Deca"/>
              <a:cs typeface="Lexend Deca"/>
              <a:sym typeface="Lexend Deca"/>
            </a:endParaRPr>
          </a:p>
        </p:txBody>
      </p:sp>
      <p:sp>
        <p:nvSpPr>
          <p:cNvPr id="167" name="Google Shape;167;p21"/>
          <p:cNvSpPr txBox="1"/>
          <p:nvPr/>
        </p:nvSpPr>
        <p:spPr>
          <a:xfrm flipH="1">
            <a:off x="3407739" y="2668609"/>
            <a:ext cx="935400" cy="5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rgbClr val="FFFFFF"/>
                </a:solidFill>
                <a:latin typeface="Lexend Deca"/>
                <a:ea typeface="Lexend Deca"/>
                <a:cs typeface="Lexend Deca"/>
                <a:sym typeface="Lexend Deca"/>
              </a:rPr>
              <a:t> </a:t>
            </a:r>
            <a:r>
              <a:rPr lang="es" sz="2000" b="1">
                <a:solidFill>
                  <a:srgbClr val="FFFFFF"/>
                </a:solidFill>
                <a:latin typeface="Lexend Deca"/>
                <a:ea typeface="Lexend Deca"/>
                <a:cs typeface="Lexend Deca"/>
                <a:sym typeface="Lexend Deca"/>
              </a:rPr>
              <a:t>38 </a:t>
            </a:r>
            <a:endParaRPr sz="2000" b="1">
              <a:solidFill>
                <a:srgbClr val="FFFFFF"/>
              </a:solidFill>
              <a:latin typeface="Lexend Deca"/>
              <a:ea typeface="Lexend Deca"/>
              <a:cs typeface="Lexend Deca"/>
              <a:sym typeface="Lexend Deca"/>
            </a:endParaRPr>
          </a:p>
        </p:txBody>
      </p:sp>
      <p:sp>
        <p:nvSpPr>
          <p:cNvPr id="168" name="Google Shape;168;p21"/>
          <p:cNvSpPr txBox="1"/>
          <p:nvPr/>
        </p:nvSpPr>
        <p:spPr>
          <a:xfrm flipH="1">
            <a:off x="4759013" y="2668609"/>
            <a:ext cx="935400" cy="5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b="1">
                <a:solidFill>
                  <a:srgbClr val="FFFFFF"/>
                </a:solidFill>
                <a:latin typeface="Lexend Deca"/>
                <a:ea typeface="Lexend Deca"/>
                <a:cs typeface="Lexend Deca"/>
                <a:sym typeface="Lexend Deca"/>
              </a:rPr>
              <a:t>76</a:t>
            </a:r>
            <a:endParaRPr sz="2000" b="1">
              <a:solidFill>
                <a:srgbClr val="FFFFFF"/>
              </a:solidFill>
              <a:latin typeface="Lexend Deca"/>
              <a:ea typeface="Lexend Deca"/>
              <a:cs typeface="Lexend Deca"/>
              <a:sym typeface="Lexend Deca"/>
            </a:endParaRPr>
          </a:p>
        </p:txBody>
      </p:sp>
      <p:sp>
        <p:nvSpPr>
          <p:cNvPr id="169" name="Google Shape;169;p21"/>
          <p:cNvSpPr txBox="1"/>
          <p:nvPr/>
        </p:nvSpPr>
        <p:spPr>
          <a:xfrm flipH="1">
            <a:off x="6004519" y="2668638"/>
            <a:ext cx="1047900" cy="5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b="1">
                <a:solidFill>
                  <a:srgbClr val="FFFFFF"/>
                </a:solidFill>
                <a:latin typeface="Lexend Deca"/>
                <a:ea typeface="Lexend Deca"/>
                <a:cs typeface="Lexend Deca"/>
                <a:sym typeface="Lexend Deca"/>
              </a:rPr>
              <a:t>24.6</a:t>
            </a:r>
            <a:endParaRPr sz="2000" b="1">
              <a:solidFill>
                <a:srgbClr val="FFFFFF"/>
              </a:solidFill>
              <a:latin typeface="Lexend Deca"/>
              <a:ea typeface="Lexend Deca"/>
              <a:cs typeface="Lexend Deca"/>
              <a:sym typeface="Lexend Deca"/>
            </a:endParaRPr>
          </a:p>
        </p:txBody>
      </p:sp>
      <p:sp>
        <p:nvSpPr>
          <p:cNvPr id="170" name="Google Shape;170;p21"/>
          <p:cNvSpPr txBox="1">
            <a:spLocks noGrp="1"/>
          </p:cNvSpPr>
          <p:nvPr>
            <p:ph type="title"/>
          </p:nvPr>
        </p:nvSpPr>
        <p:spPr>
          <a:xfrm>
            <a:off x="620725" y="430100"/>
            <a:ext cx="4632300" cy="50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b="1">
                <a:latin typeface="Comfortaa"/>
                <a:ea typeface="Comfortaa"/>
                <a:cs typeface="Comfortaa"/>
                <a:sym typeface="Comfortaa"/>
              </a:rPr>
              <a:t>ABG and Interpretation</a:t>
            </a:r>
            <a:endParaRPr sz="2600" b="1">
              <a:latin typeface="Comfortaa"/>
              <a:ea typeface="Comfortaa"/>
              <a:cs typeface="Comfortaa"/>
              <a:sym typeface="Comfortaa"/>
            </a:endParaRPr>
          </a:p>
        </p:txBody>
      </p:sp>
      <p:sp>
        <p:nvSpPr>
          <p:cNvPr id="171" name="Google Shape;171;p21"/>
          <p:cNvSpPr txBox="1"/>
          <p:nvPr/>
        </p:nvSpPr>
        <p:spPr>
          <a:xfrm>
            <a:off x="1966550" y="1473800"/>
            <a:ext cx="1300800" cy="3561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es" sz="2000">
                <a:solidFill>
                  <a:schemeClr val="accent1"/>
                </a:solidFill>
                <a:latin typeface="Lexend Deca"/>
                <a:ea typeface="Lexend Deca"/>
                <a:cs typeface="Lexend Deca"/>
                <a:sym typeface="Lexend Deca"/>
              </a:rPr>
              <a:t>pH</a:t>
            </a:r>
            <a:endParaRPr sz="2000">
              <a:solidFill>
                <a:schemeClr val="accent1"/>
              </a:solidFill>
              <a:latin typeface="Lexend Deca"/>
              <a:ea typeface="Lexend Deca"/>
              <a:cs typeface="Lexend Deca"/>
              <a:sym typeface="Lexend Deca"/>
            </a:endParaRPr>
          </a:p>
        </p:txBody>
      </p:sp>
      <p:sp>
        <p:nvSpPr>
          <p:cNvPr id="172" name="Google Shape;172;p21"/>
          <p:cNvSpPr txBox="1"/>
          <p:nvPr/>
        </p:nvSpPr>
        <p:spPr>
          <a:xfrm>
            <a:off x="4576325" y="1417350"/>
            <a:ext cx="1300800" cy="3561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es" sz="2000">
                <a:solidFill>
                  <a:schemeClr val="accent1"/>
                </a:solidFill>
                <a:latin typeface="Lexend Deca"/>
                <a:ea typeface="Lexend Deca"/>
                <a:cs typeface="Lexend Deca"/>
                <a:sym typeface="Lexend Deca"/>
              </a:rPr>
              <a:t>PaO2</a:t>
            </a:r>
            <a:endParaRPr sz="2000">
              <a:solidFill>
                <a:schemeClr val="accent1"/>
              </a:solidFill>
              <a:latin typeface="Lexend Deca"/>
              <a:ea typeface="Lexend Deca"/>
              <a:cs typeface="Lexend Deca"/>
              <a:sym typeface="Lexend Deca"/>
            </a:endParaRPr>
          </a:p>
        </p:txBody>
      </p:sp>
      <p:sp>
        <p:nvSpPr>
          <p:cNvPr id="173" name="Google Shape;173;p21"/>
          <p:cNvSpPr txBox="1"/>
          <p:nvPr/>
        </p:nvSpPr>
        <p:spPr>
          <a:xfrm>
            <a:off x="3267425" y="3940913"/>
            <a:ext cx="1300800" cy="3561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es" sz="2000">
                <a:solidFill>
                  <a:schemeClr val="accent1"/>
                </a:solidFill>
                <a:latin typeface="Lexend Deca"/>
                <a:ea typeface="Lexend Deca"/>
                <a:cs typeface="Lexend Deca"/>
                <a:sym typeface="Lexend Deca"/>
              </a:rPr>
              <a:t>PaCO2</a:t>
            </a:r>
            <a:endParaRPr sz="2000">
              <a:solidFill>
                <a:schemeClr val="accent1"/>
              </a:solidFill>
              <a:latin typeface="Lexend Deca"/>
              <a:ea typeface="Lexend Deca"/>
              <a:cs typeface="Lexend Deca"/>
              <a:sym typeface="Lexend Deca"/>
            </a:endParaRPr>
          </a:p>
        </p:txBody>
      </p:sp>
      <p:sp>
        <p:nvSpPr>
          <p:cNvPr id="174" name="Google Shape;174;p21"/>
          <p:cNvSpPr txBox="1"/>
          <p:nvPr/>
        </p:nvSpPr>
        <p:spPr>
          <a:xfrm>
            <a:off x="5878025" y="3940913"/>
            <a:ext cx="1300800" cy="3561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es" sz="2000">
                <a:solidFill>
                  <a:schemeClr val="accent1"/>
                </a:solidFill>
                <a:latin typeface="Lexend Deca"/>
                <a:ea typeface="Lexend Deca"/>
                <a:cs typeface="Lexend Deca"/>
                <a:sym typeface="Lexend Deca"/>
              </a:rPr>
              <a:t>HCO3</a:t>
            </a:r>
            <a:endParaRPr sz="2000">
              <a:solidFill>
                <a:schemeClr val="accent1"/>
              </a:solidFill>
              <a:latin typeface="Lexend Deca"/>
              <a:ea typeface="Lexend Deca"/>
              <a:cs typeface="Lexend Deca"/>
              <a:sym typeface="Lexend Deca"/>
            </a:endParaRPr>
          </a:p>
        </p:txBody>
      </p:sp>
      <p:grpSp>
        <p:nvGrpSpPr>
          <p:cNvPr id="175" name="Google Shape;175;p21"/>
          <p:cNvGrpSpPr/>
          <p:nvPr/>
        </p:nvGrpSpPr>
        <p:grpSpPr>
          <a:xfrm>
            <a:off x="1950288" y="1829903"/>
            <a:ext cx="5243425" cy="2054569"/>
            <a:chOff x="1310100" y="3435678"/>
            <a:chExt cx="5243425" cy="2054569"/>
          </a:xfrm>
        </p:grpSpPr>
        <p:sp>
          <p:nvSpPr>
            <p:cNvPr id="176" name="Google Shape;176;p21"/>
            <p:cNvSpPr/>
            <p:nvPr/>
          </p:nvSpPr>
          <p:spPr>
            <a:xfrm>
              <a:off x="1466675" y="3953300"/>
              <a:ext cx="1020275" cy="1020225"/>
            </a:xfrm>
            <a:custGeom>
              <a:avLst/>
              <a:gdLst/>
              <a:ahLst/>
              <a:cxnLst/>
              <a:rect l="l" t="t" r="r" b="b"/>
              <a:pathLst>
                <a:path w="40811" h="40809" extrusionOk="0">
                  <a:moveTo>
                    <a:pt x="20405" y="329"/>
                  </a:moveTo>
                  <a:cubicBezTo>
                    <a:pt x="31474" y="329"/>
                    <a:pt x="40478" y="9336"/>
                    <a:pt x="40478" y="20403"/>
                  </a:cubicBezTo>
                  <a:cubicBezTo>
                    <a:pt x="40478" y="31472"/>
                    <a:pt x="31474" y="40477"/>
                    <a:pt x="20405" y="40477"/>
                  </a:cubicBezTo>
                  <a:cubicBezTo>
                    <a:pt x="9336" y="40477"/>
                    <a:pt x="331" y="31472"/>
                    <a:pt x="331" y="20403"/>
                  </a:cubicBezTo>
                  <a:cubicBezTo>
                    <a:pt x="331" y="9336"/>
                    <a:pt x="9336" y="331"/>
                    <a:pt x="20405" y="331"/>
                  </a:cubicBezTo>
                  <a:lnTo>
                    <a:pt x="20405" y="329"/>
                  </a:lnTo>
                  <a:close/>
                  <a:moveTo>
                    <a:pt x="20405" y="0"/>
                  </a:moveTo>
                  <a:cubicBezTo>
                    <a:pt x="9155" y="0"/>
                    <a:pt x="0" y="9153"/>
                    <a:pt x="0" y="20403"/>
                  </a:cubicBezTo>
                  <a:cubicBezTo>
                    <a:pt x="0" y="31656"/>
                    <a:pt x="9155" y="40808"/>
                    <a:pt x="20405" y="40808"/>
                  </a:cubicBezTo>
                  <a:cubicBezTo>
                    <a:pt x="31656" y="40808"/>
                    <a:pt x="40810" y="31656"/>
                    <a:pt x="40810" y="20403"/>
                  </a:cubicBezTo>
                  <a:cubicBezTo>
                    <a:pt x="40810" y="9153"/>
                    <a:pt x="31656" y="0"/>
                    <a:pt x="20405"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a:off x="1491575" y="3978150"/>
              <a:ext cx="970475" cy="970475"/>
            </a:xfrm>
            <a:custGeom>
              <a:avLst/>
              <a:gdLst/>
              <a:ahLst/>
              <a:cxnLst/>
              <a:rect l="l" t="t" r="r" b="b"/>
              <a:pathLst>
                <a:path w="38819" h="38819" extrusionOk="0">
                  <a:moveTo>
                    <a:pt x="19409" y="888"/>
                  </a:moveTo>
                  <a:cubicBezTo>
                    <a:pt x="29622" y="888"/>
                    <a:pt x="37930" y="9196"/>
                    <a:pt x="37930" y="19409"/>
                  </a:cubicBezTo>
                  <a:cubicBezTo>
                    <a:pt x="37930" y="29622"/>
                    <a:pt x="29622" y="37930"/>
                    <a:pt x="19409" y="37930"/>
                  </a:cubicBezTo>
                  <a:cubicBezTo>
                    <a:pt x="9196" y="37930"/>
                    <a:pt x="889" y="29622"/>
                    <a:pt x="889" y="19409"/>
                  </a:cubicBezTo>
                  <a:cubicBezTo>
                    <a:pt x="889" y="9196"/>
                    <a:pt x="9196" y="888"/>
                    <a:pt x="19409" y="888"/>
                  </a:cubicBezTo>
                  <a:close/>
                  <a:moveTo>
                    <a:pt x="19409" y="0"/>
                  </a:moveTo>
                  <a:cubicBezTo>
                    <a:pt x="8707" y="0"/>
                    <a:pt x="0" y="8707"/>
                    <a:pt x="0" y="19409"/>
                  </a:cubicBezTo>
                  <a:cubicBezTo>
                    <a:pt x="0" y="30112"/>
                    <a:pt x="8707" y="38818"/>
                    <a:pt x="19409" y="38818"/>
                  </a:cubicBezTo>
                  <a:cubicBezTo>
                    <a:pt x="30112" y="38818"/>
                    <a:pt x="38818" y="30112"/>
                    <a:pt x="38818" y="19409"/>
                  </a:cubicBezTo>
                  <a:cubicBezTo>
                    <a:pt x="38818" y="8707"/>
                    <a:pt x="30112" y="0"/>
                    <a:pt x="19409"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2770075" y="3953300"/>
              <a:ext cx="1020225" cy="1020225"/>
            </a:xfrm>
            <a:custGeom>
              <a:avLst/>
              <a:gdLst/>
              <a:ahLst/>
              <a:cxnLst/>
              <a:rect l="l" t="t" r="r" b="b"/>
              <a:pathLst>
                <a:path w="40809" h="40809" extrusionOk="0">
                  <a:moveTo>
                    <a:pt x="20405" y="329"/>
                  </a:moveTo>
                  <a:cubicBezTo>
                    <a:pt x="31474" y="329"/>
                    <a:pt x="40478" y="9336"/>
                    <a:pt x="40478" y="20403"/>
                  </a:cubicBezTo>
                  <a:cubicBezTo>
                    <a:pt x="40478" y="31472"/>
                    <a:pt x="31472" y="40477"/>
                    <a:pt x="20405" y="40477"/>
                  </a:cubicBezTo>
                  <a:cubicBezTo>
                    <a:pt x="9336" y="40477"/>
                    <a:pt x="331" y="31472"/>
                    <a:pt x="331" y="20403"/>
                  </a:cubicBezTo>
                  <a:cubicBezTo>
                    <a:pt x="331" y="9336"/>
                    <a:pt x="9336" y="331"/>
                    <a:pt x="20405" y="331"/>
                  </a:cubicBezTo>
                  <a:lnTo>
                    <a:pt x="20405" y="329"/>
                  </a:lnTo>
                  <a:close/>
                  <a:moveTo>
                    <a:pt x="20405" y="0"/>
                  </a:moveTo>
                  <a:cubicBezTo>
                    <a:pt x="9155" y="0"/>
                    <a:pt x="0" y="9153"/>
                    <a:pt x="0" y="20403"/>
                  </a:cubicBezTo>
                  <a:cubicBezTo>
                    <a:pt x="0" y="31656"/>
                    <a:pt x="9155" y="40808"/>
                    <a:pt x="20405" y="40808"/>
                  </a:cubicBezTo>
                  <a:cubicBezTo>
                    <a:pt x="31656" y="40808"/>
                    <a:pt x="40808" y="31656"/>
                    <a:pt x="40808" y="20403"/>
                  </a:cubicBezTo>
                  <a:cubicBezTo>
                    <a:pt x="40808" y="9153"/>
                    <a:pt x="31656" y="0"/>
                    <a:pt x="20405"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a:off x="4073475" y="3953300"/>
              <a:ext cx="1020225" cy="1020225"/>
            </a:xfrm>
            <a:custGeom>
              <a:avLst/>
              <a:gdLst/>
              <a:ahLst/>
              <a:cxnLst/>
              <a:rect l="l" t="t" r="r" b="b"/>
              <a:pathLst>
                <a:path w="40809" h="40809" extrusionOk="0">
                  <a:moveTo>
                    <a:pt x="20403" y="329"/>
                  </a:moveTo>
                  <a:cubicBezTo>
                    <a:pt x="31474" y="329"/>
                    <a:pt x="40478" y="9336"/>
                    <a:pt x="40478" y="20403"/>
                  </a:cubicBezTo>
                  <a:cubicBezTo>
                    <a:pt x="40478" y="31472"/>
                    <a:pt x="31472" y="40477"/>
                    <a:pt x="20403" y="40477"/>
                  </a:cubicBezTo>
                  <a:cubicBezTo>
                    <a:pt x="9336" y="40477"/>
                    <a:pt x="331" y="31472"/>
                    <a:pt x="331" y="20403"/>
                  </a:cubicBezTo>
                  <a:cubicBezTo>
                    <a:pt x="331" y="9336"/>
                    <a:pt x="9336" y="331"/>
                    <a:pt x="20403" y="331"/>
                  </a:cubicBezTo>
                  <a:lnTo>
                    <a:pt x="20403" y="329"/>
                  </a:lnTo>
                  <a:close/>
                  <a:moveTo>
                    <a:pt x="20403" y="0"/>
                  </a:moveTo>
                  <a:cubicBezTo>
                    <a:pt x="9153" y="0"/>
                    <a:pt x="0" y="9153"/>
                    <a:pt x="0" y="20403"/>
                  </a:cubicBezTo>
                  <a:cubicBezTo>
                    <a:pt x="0" y="31656"/>
                    <a:pt x="9153" y="40808"/>
                    <a:pt x="20403" y="40808"/>
                  </a:cubicBezTo>
                  <a:cubicBezTo>
                    <a:pt x="31656" y="40808"/>
                    <a:pt x="40808" y="31656"/>
                    <a:pt x="40808" y="20403"/>
                  </a:cubicBezTo>
                  <a:cubicBezTo>
                    <a:pt x="40808" y="9153"/>
                    <a:pt x="31656" y="0"/>
                    <a:pt x="20403"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p:nvPr/>
          </p:nvSpPr>
          <p:spPr>
            <a:xfrm>
              <a:off x="1310100" y="3796850"/>
              <a:ext cx="5243425" cy="1333050"/>
            </a:xfrm>
            <a:custGeom>
              <a:avLst/>
              <a:gdLst/>
              <a:ahLst/>
              <a:cxnLst/>
              <a:rect l="l" t="t" r="r" b="b"/>
              <a:pathLst>
                <a:path w="209737" h="53322" extrusionOk="0">
                  <a:moveTo>
                    <a:pt x="78804" y="1"/>
                  </a:moveTo>
                  <a:cubicBezTo>
                    <a:pt x="64105" y="1"/>
                    <a:pt x="52144" y="11962"/>
                    <a:pt x="52144" y="26661"/>
                  </a:cubicBezTo>
                  <a:cubicBezTo>
                    <a:pt x="52144" y="40709"/>
                    <a:pt x="40716" y="52137"/>
                    <a:pt x="26668" y="52137"/>
                  </a:cubicBezTo>
                  <a:cubicBezTo>
                    <a:pt x="12621" y="52137"/>
                    <a:pt x="1193" y="40709"/>
                    <a:pt x="1193" y="26661"/>
                  </a:cubicBezTo>
                  <a:cubicBezTo>
                    <a:pt x="1200" y="26329"/>
                    <a:pt x="932" y="26056"/>
                    <a:pt x="599" y="26056"/>
                  </a:cubicBezTo>
                  <a:cubicBezTo>
                    <a:pt x="269" y="26056"/>
                    <a:pt x="0" y="26329"/>
                    <a:pt x="8" y="26661"/>
                  </a:cubicBezTo>
                  <a:cubicBezTo>
                    <a:pt x="8" y="41363"/>
                    <a:pt x="11967" y="53322"/>
                    <a:pt x="26668" y="53322"/>
                  </a:cubicBezTo>
                  <a:cubicBezTo>
                    <a:pt x="41370" y="53322"/>
                    <a:pt x="53329" y="41363"/>
                    <a:pt x="53329" y="26661"/>
                  </a:cubicBezTo>
                  <a:cubicBezTo>
                    <a:pt x="53329" y="12614"/>
                    <a:pt x="64757" y="1186"/>
                    <a:pt x="78804" y="1186"/>
                  </a:cubicBezTo>
                  <a:cubicBezTo>
                    <a:pt x="92852" y="1186"/>
                    <a:pt x="104280" y="12614"/>
                    <a:pt x="104280" y="26661"/>
                  </a:cubicBezTo>
                  <a:cubicBezTo>
                    <a:pt x="104280" y="41363"/>
                    <a:pt x="116239" y="53322"/>
                    <a:pt x="130940" y="53322"/>
                  </a:cubicBezTo>
                  <a:cubicBezTo>
                    <a:pt x="145642" y="53322"/>
                    <a:pt x="157601" y="41363"/>
                    <a:pt x="157601" y="26661"/>
                  </a:cubicBezTo>
                  <a:cubicBezTo>
                    <a:pt x="157601" y="12614"/>
                    <a:pt x="169029" y="1186"/>
                    <a:pt x="183076" y="1186"/>
                  </a:cubicBezTo>
                  <a:cubicBezTo>
                    <a:pt x="197122" y="1186"/>
                    <a:pt x="208550" y="12614"/>
                    <a:pt x="208550" y="26661"/>
                  </a:cubicBezTo>
                  <a:cubicBezTo>
                    <a:pt x="208550" y="26988"/>
                    <a:pt x="208816" y="27253"/>
                    <a:pt x="209143" y="27253"/>
                  </a:cubicBezTo>
                  <a:cubicBezTo>
                    <a:pt x="209470" y="27253"/>
                    <a:pt x="209737" y="26988"/>
                    <a:pt x="209737" y="26661"/>
                  </a:cubicBezTo>
                  <a:cubicBezTo>
                    <a:pt x="209737" y="11962"/>
                    <a:pt x="197776" y="1"/>
                    <a:pt x="183076" y="1"/>
                  </a:cubicBezTo>
                  <a:cubicBezTo>
                    <a:pt x="168375" y="1"/>
                    <a:pt x="156416" y="11960"/>
                    <a:pt x="156416" y="26661"/>
                  </a:cubicBezTo>
                  <a:cubicBezTo>
                    <a:pt x="156416" y="40709"/>
                    <a:pt x="144988" y="52137"/>
                    <a:pt x="130940" y="52137"/>
                  </a:cubicBezTo>
                  <a:cubicBezTo>
                    <a:pt x="116893" y="52137"/>
                    <a:pt x="105465" y="40709"/>
                    <a:pt x="105465" y="26661"/>
                  </a:cubicBezTo>
                  <a:lnTo>
                    <a:pt x="105465" y="26657"/>
                  </a:lnTo>
                  <a:cubicBezTo>
                    <a:pt x="105463" y="11958"/>
                    <a:pt x="93504" y="1"/>
                    <a:pt x="78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1" name="Google Shape;181;p21"/>
            <p:cNvSpPr/>
            <p:nvPr/>
          </p:nvSpPr>
          <p:spPr>
            <a:xfrm>
              <a:off x="1972650" y="3435678"/>
              <a:ext cx="8325" cy="508300"/>
            </a:xfrm>
            <a:custGeom>
              <a:avLst/>
              <a:gdLst/>
              <a:ahLst/>
              <a:cxnLst/>
              <a:rect l="l" t="t" r="r" b="b"/>
              <a:pathLst>
                <a:path w="333" h="20332" extrusionOk="0">
                  <a:moveTo>
                    <a:pt x="0" y="0"/>
                  </a:moveTo>
                  <a:lnTo>
                    <a:pt x="0" y="20331"/>
                  </a:lnTo>
                  <a:lnTo>
                    <a:pt x="333" y="20331"/>
                  </a:lnTo>
                  <a:lnTo>
                    <a:pt x="333"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2794975" y="3978150"/>
              <a:ext cx="970475" cy="970475"/>
            </a:xfrm>
            <a:custGeom>
              <a:avLst/>
              <a:gdLst/>
              <a:ahLst/>
              <a:cxnLst/>
              <a:rect l="l" t="t" r="r" b="b"/>
              <a:pathLst>
                <a:path w="38819" h="38819" extrusionOk="0">
                  <a:moveTo>
                    <a:pt x="19409" y="888"/>
                  </a:moveTo>
                  <a:cubicBezTo>
                    <a:pt x="29620" y="888"/>
                    <a:pt x="37930" y="9196"/>
                    <a:pt x="37930" y="19409"/>
                  </a:cubicBezTo>
                  <a:cubicBezTo>
                    <a:pt x="37930" y="29622"/>
                    <a:pt x="29622" y="37930"/>
                    <a:pt x="19409" y="37930"/>
                  </a:cubicBezTo>
                  <a:cubicBezTo>
                    <a:pt x="9196" y="37930"/>
                    <a:pt x="889" y="29622"/>
                    <a:pt x="889" y="19409"/>
                  </a:cubicBezTo>
                  <a:cubicBezTo>
                    <a:pt x="889" y="9196"/>
                    <a:pt x="9196" y="888"/>
                    <a:pt x="19409" y="888"/>
                  </a:cubicBezTo>
                  <a:close/>
                  <a:moveTo>
                    <a:pt x="19409" y="0"/>
                  </a:moveTo>
                  <a:cubicBezTo>
                    <a:pt x="8707" y="0"/>
                    <a:pt x="0" y="8707"/>
                    <a:pt x="0" y="19409"/>
                  </a:cubicBezTo>
                  <a:cubicBezTo>
                    <a:pt x="0" y="30112"/>
                    <a:pt x="8707" y="38818"/>
                    <a:pt x="19409" y="38818"/>
                  </a:cubicBezTo>
                  <a:cubicBezTo>
                    <a:pt x="30112" y="38818"/>
                    <a:pt x="38818" y="30112"/>
                    <a:pt x="38818" y="19409"/>
                  </a:cubicBezTo>
                  <a:cubicBezTo>
                    <a:pt x="38818" y="8707"/>
                    <a:pt x="30112" y="0"/>
                    <a:pt x="19409"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4098325" y="3978150"/>
              <a:ext cx="970525" cy="970475"/>
            </a:xfrm>
            <a:custGeom>
              <a:avLst/>
              <a:gdLst/>
              <a:ahLst/>
              <a:cxnLst/>
              <a:rect l="l" t="t" r="r" b="b"/>
              <a:pathLst>
                <a:path w="38821" h="38819" extrusionOk="0">
                  <a:moveTo>
                    <a:pt x="19409" y="888"/>
                  </a:moveTo>
                  <a:cubicBezTo>
                    <a:pt x="29622" y="888"/>
                    <a:pt x="37930" y="9196"/>
                    <a:pt x="37930" y="19409"/>
                  </a:cubicBezTo>
                  <a:cubicBezTo>
                    <a:pt x="37930" y="29622"/>
                    <a:pt x="29622" y="37930"/>
                    <a:pt x="19409" y="37930"/>
                  </a:cubicBezTo>
                  <a:cubicBezTo>
                    <a:pt x="9198" y="37930"/>
                    <a:pt x="889" y="29622"/>
                    <a:pt x="889" y="19409"/>
                  </a:cubicBezTo>
                  <a:cubicBezTo>
                    <a:pt x="889" y="9196"/>
                    <a:pt x="9198" y="888"/>
                    <a:pt x="19409" y="888"/>
                  </a:cubicBezTo>
                  <a:close/>
                  <a:moveTo>
                    <a:pt x="19409" y="0"/>
                  </a:moveTo>
                  <a:cubicBezTo>
                    <a:pt x="8709" y="0"/>
                    <a:pt x="0" y="8707"/>
                    <a:pt x="0" y="19409"/>
                  </a:cubicBezTo>
                  <a:cubicBezTo>
                    <a:pt x="0" y="30112"/>
                    <a:pt x="8707" y="38818"/>
                    <a:pt x="19409" y="38818"/>
                  </a:cubicBezTo>
                  <a:cubicBezTo>
                    <a:pt x="30114" y="38818"/>
                    <a:pt x="38820" y="30112"/>
                    <a:pt x="38820" y="19409"/>
                  </a:cubicBezTo>
                  <a:cubicBezTo>
                    <a:pt x="38820" y="8707"/>
                    <a:pt x="30112" y="0"/>
                    <a:pt x="19409"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5401775" y="3978150"/>
              <a:ext cx="970475" cy="970475"/>
            </a:xfrm>
            <a:custGeom>
              <a:avLst/>
              <a:gdLst/>
              <a:ahLst/>
              <a:cxnLst/>
              <a:rect l="l" t="t" r="r" b="b"/>
              <a:pathLst>
                <a:path w="38819" h="38819" extrusionOk="0">
                  <a:moveTo>
                    <a:pt x="19409" y="888"/>
                  </a:moveTo>
                  <a:cubicBezTo>
                    <a:pt x="29620" y="888"/>
                    <a:pt x="37930" y="9196"/>
                    <a:pt x="37930" y="19409"/>
                  </a:cubicBezTo>
                  <a:cubicBezTo>
                    <a:pt x="37930" y="29622"/>
                    <a:pt x="29622" y="37930"/>
                    <a:pt x="19409" y="37930"/>
                  </a:cubicBezTo>
                  <a:cubicBezTo>
                    <a:pt x="9196" y="37930"/>
                    <a:pt x="889" y="29622"/>
                    <a:pt x="889" y="19409"/>
                  </a:cubicBezTo>
                  <a:cubicBezTo>
                    <a:pt x="889" y="9196"/>
                    <a:pt x="9196" y="888"/>
                    <a:pt x="19409" y="888"/>
                  </a:cubicBezTo>
                  <a:close/>
                  <a:moveTo>
                    <a:pt x="19409" y="0"/>
                  </a:moveTo>
                  <a:cubicBezTo>
                    <a:pt x="8707" y="0"/>
                    <a:pt x="0" y="8707"/>
                    <a:pt x="0" y="19409"/>
                  </a:cubicBezTo>
                  <a:cubicBezTo>
                    <a:pt x="0" y="30112"/>
                    <a:pt x="8707" y="38818"/>
                    <a:pt x="19409" y="38818"/>
                  </a:cubicBezTo>
                  <a:cubicBezTo>
                    <a:pt x="30110" y="38818"/>
                    <a:pt x="38818" y="30112"/>
                    <a:pt x="38818" y="19409"/>
                  </a:cubicBezTo>
                  <a:cubicBezTo>
                    <a:pt x="38818" y="8707"/>
                    <a:pt x="30112" y="0"/>
                    <a:pt x="19409"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4579450" y="3435678"/>
              <a:ext cx="8275" cy="508300"/>
            </a:xfrm>
            <a:custGeom>
              <a:avLst/>
              <a:gdLst/>
              <a:ahLst/>
              <a:cxnLst/>
              <a:rect l="l" t="t" r="r" b="b"/>
              <a:pathLst>
                <a:path w="331" h="20332" extrusionOk="0">
                  <a:moveTo>
                    <a:pt x="0" y="0"/>
                  </a:moveTo>
                  <a:lnTo>
                    <a:pt x="0" y="20331"/>
                  </a:lnTo>
                  <a:lnTo>
                    <a:pt x="331" y="20331"/>
                  </a:lnTo>
                  <a:lnTo>
                    <a:pt x="331" y="0"/>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3276050" y="4981922"/>
              <a:ext cx="8275" cy="508325"/>
            </a:xfrm>
            <a:custGeom>
              <a:avLst/>
              <a:gdLst/>
              <a:ahLst/>
              <a:cxnLst/>
              <a:rect l="l" t="t" r="r" b="b"/>
              <a:pathLst>
                <a:path w="331" h="20333" extrusionOk="0">
                  <a:moveTo>
                    <a:pt x="0" y="1"/>
                  </a:moveTo>
                  <a:lnTo>
                    <a:pt x="0" y="20332"/>
                  </a:lnTo>
                  <a:lnTo>
                    <a:pt x="331" y="20332"/>
                  </a:lnTo>
                  <a:lnTo>
                    <a:pt x="331"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5867725" y="4975199"/>
              <a:ext cx="8325" cy="508325"/>
            </a:xfrm>
            <a:custGeom>
              <a:avLst/>
              <a:gdLst/>
              <a:ahLst/>
              <a:cxnLst/>
              <a:rect l="l" t="t" r="r" b="b"/>
              <a:pathLst>
                <a:path w="333" h="20333" extrusionOk="0">
                  <a:moveTo>
                    <a:pt x="0" y="1"/>
                  </a:moveTo>
                  <a:lnTo>
                    <a:pt x="0" y="20332"/>
                  </a:lnTo>
                  <a:lnTo>
                    <a:pt x="333" y="20332"/>
                  </a:lnTo>
                  <a:lnTo>
                    <a:pt x="333" y="1"/>
                  </a:ln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5376875" y="3953300"/>
              <a:ext cx="1020225" cy="1020225"/>
            </a:xfrm>
            <a:custGeom>
              <a:avLst/>
              <a:gdLst/>
              <a:ahLst/>
              <a:cxnLst/>
              <a:rect l="l" t="t" r="r" b="b"/>
              <a:pathLst>
                <a:path w="40809" h="40809" extrusionOk="0">
                  <a:moveTo>
                    <a:pt x="20405" y="329"/>
                  </a:moveTo>
                  <a:cubicBezTo>
                    <a:pt x="31472" y="329"/>
                    <a:pt x="40478" y="9336"/>
                    <a:pt x="40478" y="20403"/>
                  </a:cubicBezTo>
                  <a:cubicBezTo>
                    <a:pt x="40478" y="31472"/>
                    <a:pt x="31474" y="40477"/>
                    <a:pt x="20405" y="40477"/>
                  </a:cubicBezTo>
                  <a:cubicBezTo>
                    <a:pt x="9336" y="40477"/>
                    <a:pt x="331" y="31472"/>
                    <a:pt x="331" y="20403"/>
                  </a:cubicBezTo>
                  <a:cubicBezTo>
                    <a:pt x="331" y="9336"/>
                    <a:pt x="9336" y="331"/>
                    <a:pt x="20405" y="331"/>
                  </a:cubicBezTo>
                  <a:lnTo>
                    <a:pt x="20405" y="329"/>
                  </a:lnTo>
                  <a:close/>
                  <a:moveTo>
                    <a:pt x="20405" y="0"/>
                  </a:moveTo>
                  <a:cubicBezTo>
                    <a:pt x="9155" y="0"/>
                    <a:pt x="0" y="9153"/>
                    <a:pt x="0" y="20403"/>
                  </a:cubicBezTo>
                  <a:cubicBezTo>
                    <a:pt x="0" y="31656"/>
                    <a:pt x="9155" y="40808"/>
                    <a:pt x="20405" y="40808"/>
                  </a:cubicBezTo>
                  <a:cubicBezTo>
                    <a:pt x="31656" y="40808"/>
                    <a:pt x="40808" y="31654"/>
                    <a:pt x="40808" y="20403"/>
                  </a:cubicBezTo>
                  <a:cubicBezTo>
                    <a:pt x="40808" y="9153"/>
                    <a:pt x="31656" y="0"/>
                    <a:pt x="20405"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21"/>
          <p:cNvSpPr txBox="1"/>
          <p:nvPr/>
        </p:nvSpPr>
        <p:spPr>
          <a:xfrm>
            <a:off x="43875" y="4156475"/>
            <a:ext cx="4989900" cy="9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700" b="1">
                <a:solidFill>
                  <a:srgbClr val="073763"/>
                </a:solidFill>
              </a:rPr>
              <a:t>Pt was on 36% FiO2 when drawn</a:t>
            </a:r>
            <a:endParaRPr sz="1700" b="1">
              <a:solidFill>
                <a:srgbClr val="073763"/>
              </a:solidFill>
            </a:endParaRPr>
          </a:p>
          <a:p>
            <a:pPr marL="0" lvl="0" indent="0" algn="l" rtl="0">
              <a:spcBef>
                <a:spcPts val="0"/>
              </a:spcBef>
              <a:spcAft>
                <a:spcPts val="0"/>
              </a:spcAft>
              <a:buNone/>
            </a:pPr>
            <a:r>
              <a:rPr lang="es" sz="1700" b="1">
                <a:solidFill>
                  <a:srgbClr val="073763"/>
                </a:solidFill>
              </a:rPr>
              <a:t>Normal ABG with mild hypoxemia. </a:t>
            </a:r>
            <a:endParaRPr sz="1700" b="1">
              <a:solidFill>
                <a:srgbClr val="073763"/>
              </a:solidFill>
            </a:endParaRPr>
          </a:p>
          <a:p>
            <a:pPr marL="0" lvl="0" indent="0" algn="l" rtl="0">
              <a:spcBef>
                <a:spcPts val="0"/>
              </a:spcBef>
              <a:spcAft>
                <a:spcPts val="0"/>
              </a:spcAft>
              <a:buNone/>
            </a:pPr>
            <a:r>
              <a:rPr lang="es" sz="1700" b="1">
                <a:solidFill>
                  <a:srgbClr val="073763"/>
                </a:solidFill>
              </a:rPr>
              <a:t>No changes were made based off ABG.</a:t>
            </a:r>
            <a:endParaRPr sz="1700" b="1">
              <a:solidFill>
                <a:srgbClr val="073763"/>
              </a:solidFill>
            </a:endParaRPr>
          </a:p>
        </p:txBody>
      </p:sp>
      <p:grpSp>
        <p:nvGrpSpPr>
          <p:cNvPr id="190" name="Google Shape;190;p21"/>
          <p:cNvGrpSpPr/>
          <p:nvPr/>
        </p:nvGrpSpPr>
        <p:grpSpPr>
          <a:xfrm>
            <a:off x="198463" y="471100"/>
            <a:ext cx="422250" cy="420200"/>
            <a:chOff x="1618713" y="2828600"/>
            <a:chExt cx="422250" cy="420200"/>
          </a:xfrm>
        </p:grpSpPr>
        <p:sp>
          <p:nvSpPr>
            <p:cNvPr id="191" name="Google Shape;191;p21"/>
            <p:cNvSpPr/>
            <p:nvPr/>
          </p:nvSpPr>
          <p:spPr>
            <a:xfrm>
              <a:off x="1953438" y="2828600"/>
              <a:ext cx="87525" cy="86075"/>
            </a:xfrm>
            <a:custGeom>
              <a:avLst/>
              <a:gdLst/>
              <a:ahLst/>
              <a:cxnLst/>
              <a:rect l="l" t="t" r="r" b="b"/>
              <a:pathLst>
                <a:path w="3501" h="3443" extrusionOk="0">
                  <a:moveTo>
                    <a:pt x="359" y="0"/>
                  </a:moveTo>
                  <a:cubicBezTo>
                    <a:pt x="277" y="0"/>
                    <a:pt x="195" y="31"/>
                    <a:pt x="132" y="91"/>
                  </a:cubicBezTo>
                  <a:lnTo>
                    <a:pt x="123" y="101"/>
                  </a:lnTo>
                  <a:cubicBezTo>
                    <a:pt x="1" y="227"/>
                    <a:pt x="1" y="429"/>
                    <a:pt x="123" y="555"/>
                  </a:cubicBezTo>
                  <a:lnTo>
                    <a:pt x="2915" y="3348"/>
                  </a:lnTo>
                  <a:cubicBezTo>
                    <a:pt x="2978" y="3411"/>
                    <a:pt x="3060" y="3442"/>
                    <a:pt x="3142" y="3442"/>
                  </a:cubicBezTo>
                  <a:cubicBezTo>
                    <a:pt x="3224" y="3442"/>
                    <a:pt x="3306" y="3411"/>
                    <a:pt x="3369" y="3348"/>
                  </a:cubicBezTo>
                  <a:lnTo>
                    <a:pt x="3379" y="3338"/>
                  </a:lnTo>
                  <a:cubicBezTo>
                    <a:pt x="3500" y="3212"/>
                    <a:pt x="3500" y="3010"/>
                    <a:pt x="3379" y="2884"/>
                  </a:cubicBezTo>
                  <a:lnTo>
                    <a:pt x="586" y="91"/>
                  </a:lnTo>
                  <a:cubicBezTo>
                    <a:pt x="523" y="31"/>
                    <a:pt x="441" y="0"/>
                    <a:pt x="359"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1618713" y="3150575"/>
              <a:ext cx="102900" cy="98225"/>
            </a:xfrm>
            <a:custGeom>
              <a:avLst/>
              <a:gdLst/>
              <a:ahLst/>
              <a:cxnLst/>
              <a:rect l="l" t="t" r="r" b="b"/>
              <a:pathLst>
                <a:path w="4116" h="3929" extrusionOk="0">
                  <a:moveTo>
                    <a:pt x="3753" y="0"/>
                  </a:moveTo>
                  <a:cubicBezTo>
                    <a:pt x="3695" y="0"/>
                    <a:pt x="3634" y="23"/>
                    <a:pt x="3579" y="77"/>
                  </a:cubicBezTo>
                  <a:lnTo>
                    <a:pt x="159" y="3497"/>
                  </a:lnTo>
                  <a:cubicBezTo>
                    <a:pt x="0" y="3657"/>
                    <a:pt x="113" y="3928"/>
                    <a:pt x="337" y="3928"/>
                  </a:cubicBezTo>
                  <a:cubicBezTo>
                    <a:pt x="403" y="3928"/>
                    <a:pt x="469" y="3900"/>
                    <a:pt x="515" y="3853"/>
                  </a:cubicBezTo>
                  <a:lnTo>
                    <a:pt x="3936" y="433"/>
                  </a:lnTo>
                  <a:cubicBezTo>
                    <a:pt x="4115" y="250"/>
                    <a:pt x="3947" y="0"/>
                    <a:pt x="3753"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p:nvPr/>
          </p:nvSpPr>
          <p:spPr>
            <a:xfrm>
              <a:off x="1702213" y="3115475"/>
              <a:ext cx="50975" cy="49575"/>
            </a:xfrm>
            <a:custGeom>
              <a:avLst/>
              <a:gdLst/>
              <a:ahLst/>
              <a:cxnLst/>
              <a:rect l="l" t="t" r="r" b="b"/>
              <a:pathLst>
                <a:path w="2039" h="1983" extrusionOk="0">
                  <a:moveTo>
                    <a:pt x="891" y="1"/>
                  </a:moveTo>
                  <a:lnTo>
                    <a:pt x="207" y="675"/>
                  </a:lnTo>
                  <a:cubicBezTo>
                    <a:pt x="1" y="882"/>
                    <a:pt x="1" y="1219"/>
                    <a:pt x="207" y="1425"/>
                  </a:cubicBezTo>
                  <a:lnTo>
                    <a:pt x="614" y="1828"/>
                  </a:lnTo>
                  <a:cubicBezTo>
                    <a:pt x="717" y="1931"/>
                    <a:pt x="852" y="1983"/>
                    <a:pt x="987" y="1983"/>
                  </a:cubicBezTo>
                  <a:cubicBezTo>
                    <a:pt x="1121" y="1983"/>
                    <a:pt x="1256" y="1931"/>
                    <a:pt x="1359" y="1828"/>
                  </a:cubicBezTo>
                  <a:lnTo>
                    <a:pt x="2038" y="1149"/>
                  </a:lnTo>
                  <a:lnTo>
                    <a:pt x="891" y="1"/>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723288" y="2907350"/>
              <a:ext cx="238275" cy="236300"/>
            </a:xfrm>
            <a:custGeom>
              <a:avLst/>
              <a:gdLst/>
              <a:ahLst/>
              <a:cxnLst/>
              <a:rect l="l" t="t" r="r" b="b"/>
              <a:pathLst>
                <a:path w="9531" h="9452" extrusionOk="0">
                  <a:moveTo>
                    <a:pt x="6527" y="1"/>
                  </a:moveTo>
                  <a:lnTo>
                    <a:pt x="1177" y="5346"/>
                  </a:lnTo>
                  <a:cubicBezTo>
                    <a:pt x="399" y="6124"/>
                    <a:pt x="1" y="7206"/>
                    <a:pt x="90" y="8302"/>
                  </a:cubicBezTo>
                  <a:cubicBezTo>
                    <a:pt x="137" y="8911"/>
                    <a:pt x="619" y="9394"/>
                    <a:pt x="1224" y="9441"/>
                  </a:cubicBezTo>
                  <a:cubicBezTo>
                    <a:pt x="1321" y="9448"/>
                    <a:pt x="1418" y="9452"/>
                    <a:pt x="1514" y="9452"/>
                  </a:cubicBezTo>
                  <a:cubicBezTo>
                    <a:pt x="2512" y="9452"/>
                    <a:pt x="3471" y="9058"/>
                    <a:pt x="4180" y="8345"/>
                  </a:cubicBezTo>
                  <a:lnTo>
                    <a:pt x="9530" y="3004"/>
                  </a:lnTo>
                  <a:lnTo>
                    <a:pt x="6527" y="1"/>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1727638" y="2965450"/>
              <a:ext cx="233925" cy="178200"/>
            </a:xfrm>
            <a:custGeom>
              <a:avLst/>
              <a:gdLst/>
              <a:ahLst/>
              <a:cxnLst/>
              <a:rect l="l" t="t" r="r" b="b"/>
              <a:pathLst>
                <a:path w="9357" h="7128" extrusionOk="0">
                  <a:moveTo>
                    <a:pt x="8686" y="0"/>
                  </a:moveTo>
                  <a:lnTo>
                    <a:pt x="7585" y="1101"/>
                  </a:lnTo>
                  <a:lnTo>
                    <a:pt x="6981" y="1706"/>
                  </a:lnTo>
                  <a:lnTo>
                    <a:pt x="3336" y="5351"/>
                  </a:lnTo>
                  <a:cubicBezTo>
                    <a:pt x="2630" y="6061"/>
                    <a:pt x="1673" y="6455"/>
                    <a:pt x="679" y="6455"/>
                  </a:cubicBezTo>
                  <a:cubicBezTo>
                    <a:pt x="578" y="6455"/>
                    <a:pt x="477" y="6450"/>
                    <a:pt x="375" y="6442"/>
                  </a:cubicBezTo>
                  <a:cubicBezTo>
                    <a:pt x="248" y="6433"/>
                    <a:pt x="122" y="6405"/>
                    <a:pt x="0" y="6353"/>
                  </a:cubicBezTo>
                  <a:lnTo>
                    <a:pt x="0" y="6353"/>
                  </a:lnTo>
                  <a:cubicBezTo>
                    <a:pt x="178" y="6784"/>
                    <a:pt x="586" y="7079"/>
                    <a:pt x="1050" y="7117"/>
                  </a:cubicBezTo>
                  <a:cubicBezTo>
                    <a:pt x="1146" y="7124"/>
                    <a:pt x="1243" y="7128"/>
                    <a:pt x="1339" y="7128"/>
                  </a:cubicBezTo>
                  <a:cubicBezTo>
                    <a:pt x="2334" y="7128"/>
                    <a:pt x="3297" y="6734"/>
                    <a:pt x="4006" y="6025"/>
                  </a:cubicBezTo>
                  <a:lnTo>
                    <a:pt x="7651" y="2380"/>
                  </a:lnTo>
                  <a:lnTo>
                    <a:pt x="9356" y="675"/>
                  </a:lnTo>
                  <a:lnTo>
                    <a:pt x="8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1723413" y="2993800"/>
              <a:ext cx="153800" cy="149850"/>
            </a:xfrm>
            <a:custGeom>
              <a:avLst/>
              <a:gdLst/>
              <a:ahLst/>
              <a:cxnLst/>
              <a:rect l="l" t="t" r="r" b="b"/>
              <a:pathLst>
                <a:path w="6152" h="5994" extrusionOk="0">
                  <a:moveTo>
                    <a:pt x="3064" y="0"/>
                  </a:moveTo>
                  <a:lnTo>
                    <a:pt x="1181" y="1884"/>
                  </a:lnTo>
                  <a:cubicBezTo>
                    <a:pt x="399" y="2666"/>
                    <a:pt x="0" y="3743"/>
                    <a:pt x="90" y="4844"/>
                  </a:cubicBezTo>
                  <a:cubicBezTo>
                    <a:pt x="132" y="5449"/>
                    <a:pt x="614" y="5931"/>
                    <a:pt x="1223" y="5983"/>
                  </a:cubicBezTo>
                  <a:cubicBezTo>
                    <a:pt x="1320" y="5990"/>
                    <a:pt x="1417" y="5994"/>
                    <a:pt x="1513" y="5994"/>
                  </a:cubicBezTo>
                  <a:cubicBezTo>
                    <a:pt x="2508" y="5994"/>
                    <a:pt x="3470" y="5600"/>
                    <a:pt x="4179" y="4891"/>
                  </a:cubicBezTo>
                  <a:lnTo>
                    <a:pt x="6152" y="2914"/>
                  </a:lnTo>
                  <a:lnTo>
                    <a:pt x="6152" y="2914"/>
                  </a:lnTo>
                  <a:cubicBezTo>
                    <a:pt x="6152" y="2914"/>
                    <a:pt x="6148" y="2914"/>
                    <a:pt x="6142" y="2914"/>
                  </a:cubicBezTo>
                  <a:cubicBezTo>
                    <a:pt x="6040" y="2914"/>
                    <a:pt x="5176" y="2873"/>
                    <a:pt x="4564" y="1504"/>
                  </a:cubicBezTo>
                  <a:cubicBezTo>
                    <a:pt x="3912" y="42"/>
                    <a:pt x="3064" y="0"/>
                    <a:pt x="3064" y="0"/>
                  </a:cubicBezTo>
                  <a:close/>
                </a:path>
              </a:pathLst>
            </a:custGeom>
            <a:solidFill>
              <a:srgbClr val="8DA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a:off x="1727738" y="3055975"/>
              <a:ext cx="149600" cy="87600"/>
            </a:xfrm>
            <a:custGeom>
              <a:avLst/>
              <a:gdLst/>
              <a:ahLst/>
              <a:cxnLst/>
              <a:rect l="l" t="t" r="r" b="b"/>
              <a:pathLst>
                <a:path w="5984" h="3504" extrusionOk="0">
                  <a:moveTo>
                    <a:pt x="5061" y="1"/>
                  </a:moveTo>
                  <a:lnTo>
                    <a:pt x="3332" y="1730"/>
                  </a:lnTo>
                  <a:cubicBezTo>
                    <a:pt x="2623" y="2439"/>
                    <a:pt x="1664" y="2832"/>
                    <a:pt x="666" y="2832"/>
                  </a:cubicBezTo>
                  <a:cubicBezTo>
                    <a:pt x="570" y="2832"/>
                    <a:pt x="473" y="2829"/>
                    <a:pt x="376" y="2821"/>
                  </a:cubicBezTo>
                  <a:cubicBezTo>
                    <a:pt x="249" y="2807"/>
                    <a:pt x="123" y="2779"/>
                    <a:pt x="1" y="2732"/>
                  </a:cubicBezTo>
                  <a:lnTo>
                    <a:pt x="1" y="2732"/>
                  </a:lnTo>
                  <a:cubicBezTo>
                    <a:pt x="179" y="3163"/>
                    <a:pt x="586" y="3454"/>
                    <a:pt x="1050" y="3491"/>
                  </a:cubicBezTo>
                  <a:cubicBezTo>
                    <a:pt x="1151" y="3499"/>
                    <a:pt x="1251" y="3503"/>
                    <a:pt x="1351" y="3503"/>
                  </a:cubicBezTo>
                  <a:cubicBezTo>
                    <a:pt x="2342" y="3503"/>
                    <a:pt x="3300" y="3106"/>
                    <a:pt x="4006" y="2400"/>
                  </a:cubicBezTo>
                  <a:lnTo>
                    <a:pt x="5984" y="427"/>
                  </a:lnTo>
                  <a:cubicBezTo>
                    <a:pt x="5983" y="427"/>
                    <a:pt x="5979" y="427"/>
                    <a:pt x="5971" y="427"/>
                  </a:cubicBezTo>
                  <a:cubicBezTo>
                    <a:pt x="5896" y="427"/>
                    <a:pt x="5498" y="408"/>
                    <a:pt x="5061" y="1"/>
                  </a:cubicBezTo>
                  <a:close/>
                </a:path>
              </a:pathLst>
            </a:custGeom>
            <a:solidFill>
              <a:srgbClr val="7A9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1871213" y="2878700"/>
              <a:ext cx="119850" cy="117800"/>
            </a:xfrm>
            <a:custGeom>
              <a:avLst/>
              <a:gdLst/>
              <a:ahLst/>
              <a:cxnLst/>
              <a:rect l="l" t="t" r="r" b="b"/>
              <a:pathLst>
                <a:path w="4794" h="4712" extrusionOk="0">
                  <a:moveTo>
                    <a:pt x="448" y="0"/>
                  </a:moveTo>
                  <a:cubicBezTo>
                    <a:pt x="348" y="0"/>
                    <a:pt x="247" y="39"/>
                    <a:pt x="170" y="116"/>
                  </a:cubicBezTo>
                  <a:lnTo>
                    <a:pt x="156" y="130"/>
                  </a:lnTo>
                  <a:cubicBezTo>
                    <a:pt x="1" y="285"/>
                    <a:pt x="1" y="533"/>
                    <a:pt x="156" y="688"/>
                  </a:cubicBezTo>
                  <a:lnTo>
                    <a:pt x="4067" y="4600"/>
                  </a:lnTo>
                  <a:cubicBezTo>
                    <a:pt x="4145" y="4674"/>
                    <a:pt x="4245" y="4712"/>
                    <a:pt x="4346" y="4712"/>
                  </a:cubicBezTo>
                  <a:cubicBezTo>
                    <a:pt x="4447" y="4712"/>
                    <a:pt x="4548" y="4674"/>
                    <a:pt x="4625" y="4600"/>
                  </a:cubicBezTo>
                  <a:lnTo>
                    <a:pt x="4639" y="4585"/>
                  </a:lnTo>
                  <a:cubicBezTo>
                    <a:pt x="4794" y="4431"/>
                    <a:pt x="4794" y="4183"/>
                    <a:pt x="4639" y="4028"/>
                  </a:cubicBezTo>
                  <a:lnTo>
                    <a:pt x="727" y="116"/>
                  </a:lnTo>
                  <a:cubicBezTo>
                    <a:pt x="650" y="39"/>
                    <a:pt x="549"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a:off x="1962588" y="2968975"/>
              <a:ext cx="28700" cy="27700"/>
            </a:xfrm>
            <a:custGeom>
              <a:avLst/>
              <a:gdLst/>
              <a:ahLst/>
              <a:cxnLst/>
              <a:rect l="l" t="t" r="r" b="b"/>
              <a:pathLst>
                <a:path w="1148" h="1108" extrusionOk="0">
                  <a:moveTo>
                    <a:pt x="572" y="0"/>
                  </a:moveTo>
                  <a:lnTo>
                    <a:pt x="0" y="572"/>
                  </a:lnTo>
                  <a:lnTo>
                    <a:pt x="408" y="984"/>
                  </a:lnTo>
                  <a:cubicBezTo>
                    <a:pt x="488" y="1066"/>
                    <a:pt x="593" y="1107"/>
                    <a:pt x="699" y="1107"/>
                  </a:cubicBezTo>
                  <a:cubicBezTo>
                    <a:pt x="803" y="1107"/>
                    <a:pt x="907" y="1068"/>
                    <a:pt x="989" y="989"/>
                  </a:cubicBezTo>
                  <a:cubicBezTo>
                    <a:pt x="1148" y="829"/>
                    <a:pt x="1143" y="567"/>
                    <a:pt x="979" y="412"/>
                  </a:cubicBezTo>
                  <a:lnTo>
                    <a:pt x="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a:off x="1911738" y="2850900"/>
              <a:ext cx="106150" cy="106150"/>
            </a:xfrm>
            <a:custGeom>
              <a:avLst/>
              <a:gdLst/>
              <a:ahLst/>
              <a:cxnLst/>
              <a:rect l="l" t="t" r="r" b="b"/>
              <a:pathLst>
                <a:path w="4246" h="4246" extrusionOk="0">
                  <a:moveTo>
                    <a:pt x="2123" y="1"/>
                  </a:moveTo>
                  <a:lnTo>
                    <a:pt x="1" y="2123"/>
                  </a:lnTo>
                  <a:lnTo>
                    <a:pt x="2123" y="4245"/>
                  </a:lnTo>
                  <a:lnTo>
                    <a:pt x="4245" y="2123"/>
                  </a:lnTo>
                  <a:lnTo>
                    <a:pt x="2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p:nvPr/>
          </p:nvSpPr>
          <p:spPr>
            <a:xfrm>
              <a:off x="1950038" y="2850775"/>
              <a:ext cx="67850" cy="106025"/>
            </a:xfrm>
            <a:custGeom>
              <a:avLst/>
              <a:gdLst/>
              <a:ahLst/>
              <a:cxnLst/>
              <a:rect l="l" t="t" r="r" b="b"/>
              <a:pathLst>
                <a:path w="2714" h="4241" extrusionOk="0">
                  <a:moveTo>
                    <a:pt x="591" y="1"/>
                  </a:moveTo>
                  <a:lnTo>
                    <a:pt x="230" y="357"/>
                  </a:lnTo>
                  <a:lnTo>
                    <a:pt x="1345" y="1472"/>
                  </a:lnTo>
                  <a:cubicBezTo>
                    <a:pt x="1580" y="1702"/>
                    <a:pt x="1580" y="2076"/>
                    <a:pt x="1345" y="2306"/>
                  </a:cubicBezTo>
                  <a:lnTo>
                    <a:pt x="1" y="3650"/>
                  </a:lnTo>
                  <a:lnTo>
                    <a:pt x="1" y="3650"/>
                  </a:lnTo>
                  <a:lnTo>
                    <a:pt x="591" y="4241"/>
                  </a:lnTo>
                  <a:lnTo>
                    <a:pt x="2713" y="2119"/>
                  </a:lnTo>
                  <a:lnTo>
                    <a:pt x="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a:off x="1852488" y="2928050"/>
              <a:ext cx="33525" cy="30625"/>
            </a:xfrm>
            <a:custGeom>
              <a:avLst/>
              <a:gdLst/>
              <a:ahLst/>
              <a:cxnLst/>
              <a:rect l="l" t="t" r="r" b="b"/>
              <a:pathLst>
                <a:path w="1341" h="1225" extrusionOk="0">
                  <a:moveTo>
                    <a:pt x="346" y="1"/>
                  </a:moveTo>
                  <a:cubicBezTo>
                    <a:pt x="158" y="1"/>
                    <a:pt x="1" y="232"/>
                    <a:pt x="150" y="414"/>
                  </a:cubicBezTo>
                  <a:lnTo>
                    <a:pt x="890" y="1150"/>
                  </a:lnTo>
                  <a:cubicBezTo>
                    <a:pt x="937" y="1197"/>
                    <a:pt x="1003" y="1225"/>
                    <a:pt x="1068" y="1225"/>
                  </a:cubicBezTo>
                  <a:cubicBezTo>
                    <a:pt x="1134" y="1225"/>
                    <a:pt x="1200" y="1201"/>
                    <a:pt x="1247" y="1154"/>
                  </a:cubicBezTo>
                  <a:cubicBezTo>
                    <a:pt x="1340" y="1056"/>
                    <a:pt x="1340" y="901"/>
                    <a:pt x="1247" y="803"/>
                  </a:cubicBezTo>
                  <a:lnTo>
                    <a:pt x="506" y="63"/>
                  </a:lnTo>
                  <a:cubicBezTo>
                    <a:pt x="455" y="19"/>
                    <a:pt x="399" y="1"/>
                    <a:pt x="346"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a:off x="1830588" y="2950375"/>
              <a:ext cx="33275" cy="30450"/>
            </a:xfrm>
            <a:custGeom>
              <a:avLst/>
              <a:gdLst/>
              <a:ahLst/>
              <a:cxnLst/>
              <a:rect l="l" t="t" r="r" b="b"/>
              <a:pathLst>
                <a:path w="1331" h="1218" extrusionOk="0">
                  <a:moveTo>
                    <a:pt x="339" y="1"/>
                  </a:moveTo>
                  <a:cubicBezTo>
                    <a:pt x="153" y="1"/>
                    <a:pt x="1" y="223"/>
                    <a:pt x="141" y="407"/>
                  </a:cubicBezTo>
                  <a:lnTo>
                    <a:pt x="881" y="1147"/>
                  </a:lnTo>
                  <a:cubicBezTo>
                    <a:pt x="928" y="1194"/>
                    <a:pt x="993" y="1217"/>
                    <a:pt x="1059" y="1217"/>
                  </a:cubicBezTo>
                  <a:cubicBezTo>
                    <a:pt x="1129" y="1217"/>
                    <a:pt x="1190" y="1189"/>
                    <a:pt x="1237" y="1138"/>
                  </a:cubicBezTo>
                  <a:cubicBezTo>
                    <a:pt x="1331" y="1039"/>
                    <a:pt x="1331" y="885"/>
                    <a:pt x="1237" y="786"/>
                  </a:cubicBezTo>
                  <a:lnTo>
                    <a:pt x="492" y="55"/>
                  </a:lnTo>
                  <a:cubicBezTo>
                    <a:pt x="442" y="17"/>
                    <a:pt x="389" y="1"/>
                    <a:pt x="339"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a:off x="1808363" y="2972100"/>
              <a:ext cx="50225" cy="47375"/>
            </a:xfrm>
            <a:custGeom>
              <a:avLst/>
              <a:gdLst/>
              <a:ahLst/>
              <a:cxnLst/>
              <a:rect l="l" t="t" r="r" b="b"/>
              <a:pathLst>
                <a:path w="2009" h="1895" extrusionOk="0">
                  <a:moveTo>
                    <a:pt x="343" y="0"/>
                  </a:moveTo>
                  <a:cubicBezTo>
                    <a:pt x="154" y="0"/>
                    <a:pt x="0" y="231"/>
                    <a:pt x="154" y="414"/>
                  </a:cubicBezTo>
                  <a:lnTo>
                    <a:pt x="1559" y="1819"/>
                  </a:lnTo>
                  <a:cubicBezTo>
                    <a:pt x="1606" y="1866"/>
                    <a:pt x="1667" y="1894"/>
                    <a:pt x="1733" y="1894"/>
                  </a:cubicBezTo>
                  <a:cubicBezTo>
                    <a:pt x="1798" y="1894"/>
                    <a:pt x="1864" y="1871"/>
                    <a:pt x="1911" y="1819"/>
                  </a:cubicBezTo>
                  <a:cubicBezTo>
                    <a:pt x="2009" y="1721"/>
                    <a:pt x="2009" y="1562"/>
                    <a:pt x="1911" y="1468"/>
                  </a:cubicBezTo>
                  <a:lnTo>
                    <a:pt x="505" y="62"/>
                  </a:lnTo>
                  <a:cubicBezTo>
                    <a:pt x="452" y="19"/>
                    <a:pt x="396" y="0"/>
                    <a:pt x="343"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a:off x="1785463" y="2993800"/>
              <a:ext cx="34375" cy="31175"/>
            </a:xfrm>
            <a:custGeom>
              <a:avLst/>
              <a:gdLst/>
              <a:ahLst/>
              <a:cxnLst/>
              <a:rect l="l" t="t" r="r" b="b"/>
              <a:pathLst>
                <a:path w="1375" h="1247" extrusionOk="0">
                  <a:moveTo>
                    <a:pt x="359" y="1"/>
                  </a:moveTo>
                  <a:cubicBezTo>
                    <a:pt x="164" y="1"/>
                    <a:pt x="0" y="252"/>
                    <a:pt x="180" y="431"/>
                  </a:cubicBezTo>
                  <a:lnTo>
                    <a:pt x="920" y="1171"/>
                  </a:lnTo>
                  <a:cubicBezTo>
                    <a:pt x="967" y="1223"/>
                    <a:pt x="1032" y="1246"/>
                    <a:pt x="1098" y="1246"/>
                  </a:cubicBezTo>
                  <a:cubicBezTo>
                    <a:pt x="1163" y="1246"/>
                    <a:pt x="1229" y="1223"/>
                    <a:pt x="1276" y="1171"/>
                  </a:cubicBezTo>
                  <a:cubicBezTo>
                    <a:pt x="1374" y="1078"/>
                    <a:pt x="1374" y="918"/>
                    <a:pt x="1276" y="820"/>
                  </a:cubicBezTo>
                  <a:lnTo>
                    <a:pt x="536" y="80"/>
                  </a:lnTo>
                  <a:cubicBezTo>
                    <a:pt x="480" y="24"/>
                    <a:pt x="418" y="1"/>
                    <a:pt x="359"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1764063" y="3016425"/>
              <a:ext cx="33525" cy="30675"/>
            </a:xfrm>
            <a:custGeom>
              <a:avLst/>
              <a:gdLst/>
              <a:ahLst/>
              <a:cxnLst/>
              <a:rect l="l" t="t" r="r" b="b"/>
              <a:pathLst>
                <a:path w="1341" h="1227" extrusionOk="0">
                  <a:moveTo>
                    <a:pt x="345" y="0"/>
                  </a:moveTo>
                  <a:cubicBezTo>
                    <a:pt x="159" y="0"/>
                    <a:pt x="0" y="229"/>
                    <a:pt x="150" y="412"/>
                  </a:cubicBezTo>
                  <a:lnTo>
                    <a:pt x="890" y="1152"/>
                  </a:lnTo>
                  <a:cubicBezTo>
                    <a:pt x="937" y="1199"/>
                    <a:pt x="1003" y="1227"/>
                    <a:pt x="1068" y="1227"/>
                  </a:cubicBezTo>
                  <a:cubicBezTo>
                    <a:pt x="1134" y="1227"/>
                    <a:pt x="1200" y="1199"/>
                    <a:pt x="1242" y="1152"/>
                  </a:cubicBezTo>
                  <a:cubicBezTo>
                    <a:pt x="1340" y="1054"/>
                    <a:pt x="1340" y="899"/>
                    <a:pt x="1242" y="801"/>
                  </a:cubicBezTo>
                  <a:lnTo>
                    <a:pt x="501" y="60"/>
                  </a:lnTo>
                  <a:cubicBezTo>
                    <a:pt x="451" y="18"/>
                    <a:pt x="397" y="0"/>
                    <a:pt x="345"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p:nvPr/>
          </p:nvSpPr>
          <p:spPr>
            <a:xfrm>
              <a:off x="1742513" y="3037600"/>
              <a:ext cx="49675" cy="48275"/>
            </a:xfrm>
            <a:custGeom>
              <a:avLst/>
              <a:gdLst/>
              <a:ahLst/>
              <a:cxnLst/>
              <a:rect l="l" t="t" r="r" b="b"/>
              <a:pathLst>
                <a:path w="1987" h="1931" extrusionOk="0">
                  <a:moveTo>
                    <a:pt x="287" y="1"/>
                  </a:moveTo>
                  <a:cubicBezTo>
                    <a:pt x="223" y="1"/>
                    <a:pt x="158" y="25"/>
                    <a:pt x="108" y="75"/>
                  </a:cubicBezTo>
                  <a:cubicBezTo>
                    <a:pt x="0" y="183"/>
                    <a:pt x="14" y="356"/>
                    <a:pt x="131" y="450"/>
                  </a:cubicBezTo>
                  <a:lnTo>
                    <a:pt x="1537" y="1856"/>
                  </a:lnTo>
                  <a:cubicBezTo>
                    <a:pt x="1584" y="1902"/>
                    <a:pt x="1649" y="1931"/>
                    <a:pt x="1715" y="1931"/>
                  </a:cubicBezTo>
                  <a:cubicBezTo>
                    <a:pt x="1780" y="1931"/>
                    <a:pt x="1841" y="1902"/>
                    <a:pt x="1888" y="1856"/>
                  </a:cubicBezTo>
                  <a:cubicBezTo>
                    <a:pt x="1987" y="1757"/>
                    <a:pt x="1987" y="1603"/>
                    <a:pt x="1888" y="1504"/>
                  </a:cubicBezTo>
                  <a:lnTo>
                    <a:pt x="483" y="99"/>
                  </a:lnTo>
                  <a:cubicBezTo>
                    <a:pt x="435" y="34"/>
                    <a:pt x="362" y="1"/>
                    <a:pt x="287"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8" name="Google Shape;208;p21"/>
          <p:cNvCxnSpPr/>
          <p:nvPr/>
        </p:nvCxnSpPr>
        <p:spPr>
          <a:xfrm flipH="1">
            <a:off x="327850" y="932300"/>
            <a:ext cx="4771800" cy="2700"/>
          </a:xfrm>
          <a:prstGeom prst="straightConnector1">
            <a:avLst/>
          </a:prstGeom>
          <a:noFill/>
          <a:ln w="19050" cap="flat" cmpd="sng">
            <a:solidFill>
              <a:schemeClr val="accent1"/>
            </a:solidFill>
            <a:prstDash val="dash"/>
            <a:round/>
            <a:headEnd type="oval" w="med" len="med"/>
            <a:tailEnd type="oval" w="med" len="med"/>
          </a:ln>
        </p:spPr>
      </p:cxnSp>
      <p:pic>
        <p:nvPicPr>
          <p:cNvPr id="209" name="Google Shape;209;p21"/>
          <p:cNvPicPr preferRelativeResize="0"/>
          <p:nvPr/>
        </p:nvPicPr>
        <p:blipFill>
          <a:blip r:embed="rId3">
            <a:alphaModFix/>
          </a:blip>
          <a:stretch>
            <a:fillRect/>
          </a:stretch>
        </p:blipFill>
        <p:spPr>
          <a:xfrm>
            <a:off x="6946926" y="430100"/>
            <a:ext cx="1551592" cy="1564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u="sng"/>
              <a:t>IMAGING RESULTS</a:t>
            </a:r>
            <a:endParaRPr sz="2000" u="sng"/>
          </a:p>
        </p:txBody>
      </p:sp>
      <p:sp>
        <p:nvSpPr>
          <p:cNvPr id="215" name="Google Shape;215;p22"/>
          <p:cNvSpPr txBox="1"/>
          <p:nvPr/>
        </p:nvSpPr>
        <p:spPr>
          <a:xfrm>
            <a:off x="568001" y="808900"/>
            <a:ext cx="2796600" cy="376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 sz="1600" b="1">
                <a:solidFill>
                  <a:srgbClr val="434343"/>
                </a:solidFill>
              </a:rPr>
              <a:t>X-RAY</a:t>
            </a:r>
            <a:r>
              <a:rPr lang="es" b="1">
                <a:solidFill>
                  <a:srgbClr val="434343"/>
                </a:solidFill>
              </a:rPr>
              <a:t>:</a:t>
            </a:r>
            <a:endParaRPr b="1">
              <a:solidFill>
                <a:srgbClr val="434343"/>
              </a:solidFill>
            </a:endParaRPr>
          </a:p>
          <a:p>
            <a:pPr marL="0" lvl="0" indent="0" algn="l" rtl="0">
              <a:lnSpc>
                <a:spcPct val="115000"/>
              </a:lnSpc>
              <a:spcBef>
                <a:spcPts val="1200"/>
              </a:spcBef>
              <a:spcAft>
                <a:spcPts val="0"/>
              </a:spcAft>
              <a:buNone/>
            </a:pPr>
            <a:r>
              <a:rPr lang="es"/>
              <a:t>Atelectatic changes seen in the bases. Mild cardiomegaly.</a:t>
            </a:r>
            <a:endParaRPr/>
          </a:p>
          <a:p>
            <a:pPr marL="0" lvl="0" indent="0" algn="l" rtl="0">
              <a:lnSpc>
                <a:spcPct val="115000"/>
              </a:lnSpc>
              <a:spcBef>
                <a:spcPts val="1200"/>
              </a:spcBef>
              <a:spcAft>
                <a:spcPts val="0"/>
              </a:spcAft>
              <a:buNone/>
            </a:pPr>
            <a:endParaRPr sz="1300"/>
          </a:p>
          <a:p>
            <a:pPr marL="0" lvl="0" indent="0" algn="l" rtl="0">
              <a:lnSpc>
                <a:spcPct val="115000"/>
              </a:lnSpc>
              <a:spcBef>
                <a:spcPts val="1200"/>
              </a:spcBef>
              <a:spcAft>
                <a:spcPts val="0"/>
              </a:spcAft>
              <a:buNone/>
            </a:pPr>
            <a:r>
              <a:rPr lang="es" sz="1600" b="1">
                <a:solidFill>
                  <a:srgbClr val="434343"/>
                </a:solidFill>
              </a:rPr>
              <a:t>CT SCAN:</a:t>
            </a:r>
            <a:endParaRPr sz="1600" b="1">
              <a:solidFill>
                <a:srgbClr val="434343"/>
              </a:solidFill>
            </a:endParaRPr>
          </a:p>
          <a:p>
            <a:pPr marL="0" lvl="0" indent="0" algn="l" rtl="0">
              <a:lnSpc>
                <a:spcPct val="115000"/>
              </a:lnSpc>
              <a:spcBef>
                <a:spcPts val="1200"/>
              </a:spcBef>
              <a:spcAft>
                <a:spcPts val="0"/>
              </a:spcAft>
              <a:buNone/>
            </a:pPr>
            <a:r>
              <a:rPr lang="es"/>
              <a:t>Ground glass opacities. Artery calcification. air bronchograms scattered throughout, left lung is mostly affected. Scattered calcified granulomas, fat containing right bochdalek hernia.</a:t>
            </a:r>
            <a:endParaRPr/>
          </a:p>
          <a:p>
            <a:pPr marL="0" lvl="0" indent="0" algn="l" rtl="0">
              <a:spcBef>
                <a:spcPts val="0"/>
              </a:spcBef>
              <a:spcAft>
                <a:spcPts val="0"/>
              </a:spcAft>
              <a:buClr>
                <a:schemeClr val="dk1"/>
              </a:buClr>
              <a:buSzPts val="1100"/>
              <a:buFont typeface="Arial"/>
              <a:buNone/>
            </a:pPr>
            <a:endParaRPr sz="1200">
              <a:solidFill>
                <a:schemeClr val="lt1"/>
              </a:solidFill>
              <a:latin typeface="Assistant ExtraLight"/>
              <a:ea typeface="Assistant ExtraLight"/>
              <a:cs typeface="Assistant ExtraLight"/>
              <a:sym typeface="Assistant ExtraLight"/>
            </a:endParaRPr>
          </a:p>
          <a:p>
            <a:pPr marL="0" lvl="0" indent="0" algn="l" rtl="0">
              <a:spcBef>
                <a:spcPts val="0"/>
              </a:spcBef>
              <a:spcAft>
                <a:spcPts val="0"/>
              </a:spcAft>
              <a:buNone/>
            </a:pPr>
            <a:endParaRPr sz="1200">
              <a:solidFill>
                <a:schemeClr val="lt1"/>
              </a:solidFill>
              <a:latin typeface="Assistant ExtraLight"/>
              <a:ea typeface="Assistant ExtraLight"/>
              <a:cs typeface="Assistant ExtraLight"/>
              <a:sym typeface="Assistant ExtraLight"/>
            </a:endParaRPr>
          </a:p>
        </p:txBody>
      </p:sp>
      <p:cxnSp>
        <p:nvCxnSpPr>
          <p:cNvPr id="216" name="Google Shape;216;p22"/>
          <p:cNvCxnSpPr/>
          <p:nvPr/>
        </p:nvCxnSpPr>
        <p:spPr>
          <a:xfrm rot="10800000" flipH="1">
            <a:off x="383850" y="379300"/>
            <a:ext cx="18000" cy="4627800"/>
          </a:xfrm>
          <a:prstGeom prst="straightConnector1">
            <a:avLst/>
          </a:prstGeom>
          <a:noFill/>
          <a:ln w="28575" cap="flat" cmpd="sng">
            <a:solidFill>
              <a:schemeClr val="lt1"/>
            </a:solidFill>
            <a:prstDash val="dot"/>
            <a:round/>
            <a:headEnd type="oval" w="med" len="med"/>
            <a:tailEnd type="oval" w="med" len="med"/>
          </a:ln>
        </p:spPr>
      </p:cxnSp>
      <p:pic>
        <p:nvPicPr>
          <p:cNvPr id="217" name="Google Shape;217;p22"/>
          <p:cNvPicPr preferRelativeResize="0"/>
          <p:nvPr/>
        </p:nvPicPr>
        <p:blipFill rotWithShape="1">
          <a:blip r:embed="rId3">
            <a:alphaModFix/>
          </a:blip>
          <a:srcRect l="1399" r="1399"/>
          <a:stretch/>
        </p:blipFill>
        <p:spPr>
          <a:xfrm>
            <a:off x="3364525" y="565375"/>
            <a:ext cx="2391300" cy="3461100"/>
          </a:xfrm>
          <a:prstGeom prst="roundRect">
            <a:avLst>
              <a:gd name="adj" fmla="val 45726"/>
            </a:avLst>
          </a:prstGeom>
          <a:noFill/>
          <a:ln>
            <a:noFill/>
          </a:ln>
        </p:spPr>
      </p:pic>
      <p:pic>
        <p:nvPicPr>
          <p:cNvPr id="218" name="Google Shape;218;p22"/>
          <p:cNvPicPr preferRelativeResize="0"/>
          <p:nvPr/>
        </p:nvPicPr>
        <p:blipFill rotWithShape="1">
          <a:blip r:embed="rId4">
            <a:alphaModFix/>
          </a:blip>
          <a:srcRect l="3607" r="1704" b="2572"/>
          <a:stretch/>
        </p:blipFill>
        <p:spPr>
          <a:xfrm>
            <a:off x="5989750" y="1116025"/>
            <a:ext cx="2391300" cy="3461100"/>
          </a:xfrm>
          <a:prstGeom prst="roundRect">
            <a:avLst>
              <a:gd name="adj" fmla="val 45726"/>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394800" y="430100"/>
            <a:ext cx="3443700" cy="5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u="sng">
                <a:latin typeface="Comfortaa"/>
                <a:ea typeface="Comfortaa"/>
                <a:cs typeface="Comfortaa"/>
                <a:sym typeface="Comfortaa"/>
              </a:rPr>
              <a:t>Abnormal Lab Findings</a:t>
            </a:r>
            <a:endParaRPr sz="2000" b="1" u="sng">
              <a:latin typeface="Comfortaa"/>
              <a:ea typeface="Comfortaa"/>
              <a:cs typeface="Comfortaa"/>
              <a:sym typeface="Comfortaa"/>
            </a:endParaRPr>
          </a:p>
        </p:txBody>
      </p:sp>
      <p:cxnSp>
        <p:nvCxnSpPr>
          <p:cNvPr id="224" name="Google Shape;224;p23"/>
          <p:cNvCxnSpPr/>
          <p:nvPr/>
        </p:nvCxnSpPr>
        <p:spPr>
          <a:xfrm>
            <a:off x="2724150" y="1684971"/>
            <a:ext cx="3695700" cy="0"/>
          </a:xfrm>
          <a:prstGeom prst="straightConnector1">
            <a:avLst/>
          </a:prstGeom>
          <a:noFill/>
          <a:ln w="19050" cap="flat" cmpd="sng">
            <a:solidFill>
              <a:schemeClr val="accent1"/>
            </a:solidFill>
            <a:prstDash val="solid"/>
            <a:round/>
            <a:headEnd type="oval" w="med" len="med"/>
            <a:tailEnd type="oval" w="med" len="med"/>
          </a:ln>
        </p:spPr>
      </p:cxnSp>
      <p:sp>
        <p:nvSpPr>
          <p:cNvPr id="225" name="Google Shape;225;p23"/>
          <p:cNvSpPr txBox="1">
            <a:spLocks noGrp="1"/>
          </p:cNvSpPr>
          <p:nvPr>
            <p:ph type="ctrTitle" idx="2"/>
          </p:nvPr>
        </p:nvSpPr>
        <p:spPr>
          <a:xfrm>
            <a:off x="1425700" y="1307000"/>
            <a:ext cx="1231200" cy="37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000"/>
              <a:t>WBC</a:t>
            </a:r>
            <a:endParaRPr sz="2000"/>
          </a:p>
        </p:txBody>
      </p:sp>
      <p:sp>
        <p:nvSpPr>
          <p:cNvPr id="226" name="Google Shape;226;p23"/>
          <p:cNvSpPr txBox="1">
            <a:spLocks noGrp="1"/>
          </p:cNvSpPr>
          <p:nvPr>
            <p:ph type="subTitle" idx="1"/>
          </p:nvPr>
        </p:nvSpPr>
        <p:spPr>
          <a:xfrm>
            <a:off x="1425700" y="1563625"/>
            <a:ext cx="1478100" cy="6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a:t>           23.1	 H</a:t>
            </a:r>
            <a:endParaRPr sz="1800"/>
          </a:p>
          <a:p>
            <a:pPr marL="0" lvl="0" indent="0" algn="l" rtl="0">
              <a:spcBef>
                <a:spcPts val="0"/>
              </a:spcBef>
              <a:spcAft>
                <a:spcPts val="0"/>
              </a:spcAft>
              <a:buNone/>
            </a:pPr>
            <a:r>
              <a:rPr lang="es" sz="1800"/>
              <a:t>PNEUMONIA </a:t>
            </a:r>
            <a:endParaRPr sz="1800"/>
          </a:p>
        </p:txBody>
      </p:sp>
      <p:sp>
        <p:nvSpPr>
          <p:cNvPr id="227" name="Google Shape;227;p23"/>
          <p:cNvSpPr txBox="1">
            <a:spLocks noGrp="1"/>
          </p:cNvSpPr>
          <p:nvPr>
            <p:ph type="subTitle" idx="4"/>
          </p:nvPr>
        </p:nvSpPr>
        <p:spPr>
          <a:xfrm>
            <a:off x="727900" y="2749975"/>
            <a:ext cx="2785800" cy="7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000"/>
              <a:t>  	              108  H</a:t>
            </a:r>
            <a:endParaRPr sz="2000"/>
          </a:p>
          <a:p>
            <a:pPr marL="0" lvl="0" indent="0" algn="l" rtl="0">
              <a:spcBef>
                <a:spcPts val="0"/>
              </a:spcBef>
              <a:spcAft>
                <a:spcPts val="0"/>
              </a:spcAft>
              <a:buClr>
                <a:schemeClr val="dk1"/>
              </a:buClr>
              <a:buSzPts val="1100"/>
              <a:buFont typeface="Arial"/>
              <a:buNone/>
            </a:pPr>
            <a:r>
              <a:rPr lang="es" sz="1700"/>
              <a:t>CONGESTIVE HEART FAILURE </a:t>
            </a:r>
            <a:endParaRPr sz="1700"/>
          </a:p>
          <a:p>
            <a:pPr marL="0" lvl="0" indent="0" algn="l" rtl="0">
              <a:spcBef>
                <a:spcPts val="0"/>
              </a:spcBef>
              <a:spcAft>
                <a:spcPts val="0"/>
              </a:spcAft>
              <a:buClr>
                <a:schemeClr val="dk1"/>
              </a:buClr>
              <a:buSzPts val="1100"/>
              <a:buFont typeface="Arial"/>
              <a:buNone/>
            </a:pPr>
            <a:endParaRPr sz="2000"/>
          </a:p>
        </p:txBody>
      </p:sp>
      <p:sp>
        <p:nvSpPr>
          <p:cNvPr id="228" name="Google Shape;228;p23"/>
          <p:cNvSpPr txBox="1">
            <a:spLocks noGrp="1"/>
          </p:cNvSpPr>
          <p:nvPr>
            <p:ph type="ctrTitle" idx="3"/>
          </p:nvPr>
        </p:nvSpPr>
        <p:spPr>
          <a:xfrm>
            <a:off x="1878175" y="2344863"/>
            <a:ext cx="780000" cy="54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000"/>
              <a:t>BNP</a:t>
            </a:r>
            <a:endParaRPr sz="2000"/>
          </a:p>
        </p:txBody>
      </p:sp>
      <p:sp>
        <p:nvSpPr>
          <p:cNvPr id="229" name="Google Shape;229;p23"/>
          <p:cNvSpPr txBox="1">
            <a:spLocks noGrp="1"/>
          </p:cNvSpPr>
          <p:nvPr>
            <p:ph type="ctrTitle" idx="5"/>
          </p:nvPr>
        </p:nvSpPr>
        <p:spPr>
          <a:xfrm>
            <a:off x="1177239" y="3550725"/>
            <a:ext cx="1556100" cy="64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800"/>
              <a:t>ALBUMIN</a:t>
            </a:r>
            <a:endParaRPr sz="1800"/>
          </a:p>
        </p:txBody>
      </p:sp>
      <p:sp>
        <p:nvSpPr>
          <p:cNvPr id="230" name="Google Shape;230;p23"/>
          <p:cNvSpPr txBox="1">
            <a:spLocks noGrp="1"/>
          </p:cNvSpPr>
          <p:nvPr>
            <p:ph type="subTitle" idx="6"/>
          </p:nvPr>
        </p:nvSpPr>
        <p:spPr>
          <a:xfrm>
            <a:off x="776300" y="3906725"/>
            <a:ext cx="2358000" cy="89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a:t>      3.2  L  </a:t>
            </a:r>
            <a:endParaRPr sz="1800"/>
          </a:p>
          <a:p>
            <a:pPr marL="0" lvl="0" indent="0" algn="r" rtl="0">
              <a:spcBef>
                <a:spcPts val="0"/>
              </a:spcBef>
              <a:spcAft>
                <a:spcPts val="0"/>
              </a:spcAft>
              <a:buClr>
                <a:schemeClr val="dk1"/>
              </a:buClr>
              <a:buSzPts val="1100"/>
              <a:buFont typeface="Arial"/>
              <a:buNone/>
            </a:pPr>
            <a:r>
              <a:rPr lang="es" sz="1800"/>
              <a:t>HIGH INFLAMMATION</a:t>
            </a:r>
            <a:endParaRPr sz="1800"/>
          </a:p>
          <a:p>
            <a:pPr marL="0" lvl="0" indent="0" algn="r" rtl="0">
              <a:spcBef>
                <a:spcPts val="0"/>
              </a:spcBef>
              <a:spcAft>
                <a:spcPts val="0"/>
              </a:spcAft>
              <a:buNone/>
            </a:pPr>
            <a:endParaRPr/>
          </a:p>
        </p:txBody>
      </p:sp>
      <p:sp>
        <p:nvSpPr>
          <p:cNvPr id="231" name="Google Shape;231;p23"/>
          <p:cNvSpPr txBox="1">
            <a:spLocks noGrp="1"/>
          </p:cNvSpPr>
          <p:nvPr>
            <p:ph type="ctrTitle" idx="7"/>
          </p:nvPr>
        </p:nvSpPr>
        <p:spPr>
          <a:xfrm>
            <a:off x="6487025" y="1482525"/>
            <a:ext cx="2211000"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sz="2000"/>
              <a:t>HEMOGLOBIN</a:t>
            </a:r>
            <a:r>
              <a:rPr lang="es"/>
              <a:t> </a:t>
            </a:r>
            <a:endParaRPr/>
          </a:p>
          <a:p>
            <a:pPr marL="0" lvl="0" indent="0" algn="l" rtl="0">
              <a:spcBef>
                <a:spcPts val="0"/>
              </a:spcBef>
              <a:spcAft>
                <a:spcPts val="0"/>
              </a:spcAft>
              <a:buNone/>
            </a:pPr>
            <a:endParaRPr/>
          </a:p>
        </p:txBody>
      </p:sp>
      <p:sp>
        <p:nvSpPr>
          <p:cNvPr id="232" name="Google Shape;232;p23"/>
          <p:cNvSpPr txBox="1">
            <a:spLocks noGrp="1"/>
          </p:cNvSpPr>
          <p:nvPr>
            <p:ph type="subTitle" idx="8"/>
          </p:nvPr>
        </p:nvSpPr>
        <p:spPr>
          <a:xfrm>
            <a:off x="6563218" y="1614000"/>
            <a:ext cx="1881300" cy="6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800"/>
              <a:t>9.5	L</a:t>
            </a:r>
            <a:endParaRPr sz="1800"/>
          </a:p>
          <a:p>
            <a:pPr marL="0" lvl="0" indent="0" algn="l" rtl="0">
              <a:spcBef>
                <a:spcPts val="0"/>
              </a:spcBef>
              <a:spcAft>
                <a:spcPts val="0"/>
              </a:spcAft>
              <a:buClr>
                <a:schemeClr val="dk1"/>
              </a:buClr>
              <a:buSzPts val="1100"/>
              <a:buFont typeface="Arial"/>
              <a:buNone/>
            </a:pPr>
            <a:r>
              <a:rPr lang="es" sz="1800"/>
              <a:t>ANEMIA</a:t>
            </a:r>
            <a:endParaRPr sz="1800"/>
          </a:p>
          <a:p>
            <a:pPr marL="0" lvl="0" indent="0" algn="l" rtl="0">
              <a:spcBef>
                <a:spcPts val="0"/>
              </a:spcBef>
              <a:spcAft>
                <a:spcPts val="0"/>
              </a:spcAft>
              <a:buClr>
                <a:schemeClr val="dk1"/>
              </a:buClr>
              <a:buSzPts val="1100"/>
              <a:buFont typeface="Arial"/>
              <a:buNone/>
            </a:pPr>
            <a:endParaRPr sz="1800"/>
          </a:p>
          <a:p>
            <a:pPr marL="0" lvl="0" indent="0" algn="l" rtl="0">
              <a:spcBef>
                <a:spcPts val="0"/>
              </a:spcBef>
              <a:spcAft>
                <a:spcPts val="0"/>
              </a:spcAft>
              <a:buNone/>
            </a:pPr>
            <a:endParaRPr sz="2000"/>
          </a:p>
        </p:txBody>
      </p:sp>
      <p:sp>
        <p:nvSpPr>
          <p:cNvPr id="233" name="Google Shape;233;p23"/>
          <p:cNvSpPr txBox="1">
            <a:spLocks noGrp="1"/>
          </p:cNvSpPr>
          <p:nvPr>
            <p:ph type="ctrTitle" idx="9"/>
          </p:nvPr>
        </p:nvSpPr>
        <p:spPr>
          <a:xfrm>
            <a:off x="6485818" y="2456213"/>
            <a:ext cx="2615700" cy="6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sz="2000"/>
              <a:t>CALCIUM</a:t>
            </a:r>
            <a:endParaRPr sz="2000"/>
          </a:p>
          <a:p>
            <a:pPr marL="0" lvl="0" indent="0" algn="l" rtl="0">
              <a:spcBef>
                <a:spcPts val="0"/>
              </a:spcBef>
              <a:spcAft>
                <a:spcPts val="0"/>
              </a:spcAft>
              <a:buNone/>
            </a:pPr>
            <a:endParaRPr/>
          </a:p>
        </p:txBody>
      </p:sp>
      <p:sp>
        <p:nvSpPr>
          <p:cNvPr id="234" name="Google Shape;234;p23"/>
          <p:cNvSpPr txBox="1">
            <a:spLocks noGrp="1"/>
          </p:cNvSpPr>
          <p:nvPr>
            <p:ph type="subTitle" idx="13"/>
          </p:nvPr>
        </p:nvSpPr>
        <p:spPr>
          <a:xfrm>
            <a:off x="6240200" y="2763200"/>
            <a:ext cx="2861400" cy="7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600"/>
              <a:t> </a:t>
            </a:r>
            <a:r>
              <a:rPr lang="es" sz="1800"/>
              <a:t>    8.0  H </a:t>
            </a:r>
            <a:endParaRPr sz="1800"/>
          </a:p>
          <a:p>
            <a:pPr marL="0" lvl="0" indent="0" algn="l" rtl="0">
              <a:spcBef>
                <a:spcPts val="0"/>
              </a:spcBef>
              <a:spcAft>
                <a:spcPts val="0"/>
              </a:spcAft>
              <a:buClr>
                <a:schemeClr val="dk1"/>
              </a:buClr>
              <a:buSzPts val="1100"/>
              <a:buFont typeface="Arial"/>
              <a:buNone/>
            </a:pPr>
            <a:r>
              <a:rPr lang="es" sz="1800"/>
              <a:t>    POOR KIDNEY FUNCTION</a:t>
            </a:r>
            <a:endParaRPr sz="1800"/>
          </a:p>
          <a:p>
            <a:pPr marL="0" lvl="0" indent="0" algn="l" rtl="0">
              <a:spcBef>
                <a:spcPts val="0"/>
              </a:spcBef>
              <a:spcAft>
                <a:spcPts val="0"/>
              </a:spcAft>
              <a:buNone/>
            </a:pPr>
            <a:endParaRPr/>
          </a:p>
        </p:txBody>
      </p:sp>
      <p:sp>
        <p:nvSpPr>
          <p:cNvPr id="235" name="Google Shape;235;p23"/>
          <p:cNvSpPr txBox="1">
            <a:spLocks noGrp="1"/>
          </p:cNvSpPr>
          <p:nvPr>
            <p:ph type="ctrTitle" idx="14"/>
          </p:nvPr>
        </p:nvSpPr>
        <p:spPr>
          <a:xfrm>
            <a:off x="6485818" y="3605425"/>
            <a:ext cx="2615700" cy="6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sz="1900"/>
              <a:t>BLOOD SUGAR</a:t>
            </a:r>
            <a:endParaRPr sz="1900"/>
          </a:p>
          <a:p>
            <a:pPr marL="0" lvl="0" indent="0" algn="l" rtl="0">
              <a:spcBef>
                <a:spcPts val="0"/>
              </a:spcBef>
              <a:spcAft>
                <a:spcPts val="0"/>
              </a:spcAft>
              <a:buNone/>
            </a:pPr>
            <a:endParaRPr/>
          </a:p>
        </p:txBody>
      </p:sp>
      <p:sp>
        <p:nvSpPr>
          <p:cNvPr id="236" name="Google Shape;236;p23"/>
          <p:cNvSpPr txBox="1">
            <a:spLocks noGrp="1"/>
          </p:cNvSpPr>
          <p:nvPr>
            <p:ph type="subTitle" idx="15"/>
          </p:nvPr>
        </p:nvSpPr>
        <p:spPr>
          <a:xfrm>
            <a:off x="6502643" y="3976300"/>
            <a:ext cx="1881300" cy="6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900"/>
              <a:t>177 H</a:t>
            </a:r>
            <a:endParaRPr sz="1900"/>
          </a:p>
          <a:p>
            <a:pPr marL="0" lvl="0" indent="0" algn="l" rtl="0">
              <a:spcBef>
                <a:spcPts val="0"/>
              </a:spcBef>
              <a:spcAft>
                <a:spcPts val="0"/>
              </a:spcAft>
              <a:buClr>
                <a:schemeClr val="dk1"/>
              </a:buClr>
              <a:buSzPts val="1100"/>
              <a:buFont typeface="Arial"/>
              <a:buNone/>
            </a:pPr>
            <a:r>
              <a:rPr lang="es" sz="1900"/>
              <a:t>DIABETES</a:t>
            </a:r>
            <a:endParaRPr sz="1900"/>
          </a:p>
          <a:p>
            <a:pPr marL="0" lvl="0" indent="0" algn="l" rtl="0">
              <a:spcBef>
                <a:spcPts val="0"/>
              </a:spcBef>
              <a:spcAft>
                <a:spcPts val="0"/>
              </a:spcAft>
              <a:buNone/>
            </a:pPr>
            <a:endParaRPr/>
          </a:p>
        </p:txBody>
      </p:sp>
      <p:cxnSp>
        <p:nvCxnSpPr>
          <p:cNvPr id="237" name="Google Shape;237;p23"/>
          <p:cNvCxnSpPr/>
          <p:nvPr/>
        </p:nvCxnSpPr>
        <p:spPr>
          <a:xfrm>
            <a:off x="2724150" y="2795838"/>
            <a:ext cx="3695700" cy="0"/>
          </a:xfrm>
          <a:prstGeom prst="straightConnector1">
            <a:avLst/>
          </a:prstGeom>
          <a:noFill/>
          <a:ln w="19050" cap="flat" cmpd="sng">
            <a:solidFill>
              <a:schemeClr val="accent1"/>
            </a:solidFill>
            <a:prstDash val="solid"/>
            <a:round/>
            <a:headEnd type="oval" w="med" len="med"/>
            <a:tailEnd type="oval" w="med" len="med"/>
          </a:ln>
        </p:spPr>
      </p:cxnSp>
      <p:cxnSp>
        <p:nvCxnSpPr>
          <p:cNvPr id="238" name="Google Shape;238;p23"/>
          <p:cNvCxnSpPr/>
          <p:nvPr/>
        </p:nvCxnSpPr>
        <p:spPr>
          <a:xfrm>
            <a:off x="2724150" y="3949877"/>
            <a:ext cx="3695700" cy="0"/>
          </a:xfrm>
          <a:prstGeom prst="straightConnector1">
            <a:avLst/>
          </a:prstGeom>
          <a:noFill/>
          <a:ln w="19050" cap="flat" cmpd="sng">
            <a:solidFill>
              <a:schemeClr val="accent1"/>
            </a:solidFill>
            <a:prstDash val="solid"/>
            <a:round/>
            <a:headEnd type="oval" w="med" len="med"/>
            <a:tailEnd type="oval" w="med" len="med"/>
          </a:ln>
        </p:spPr>
      </p:cxnSp>
      <p:pic>
        <p:nvPicPr>
          <p:cNvPr id="239" name="Google Shape;239;p23"/>
          <p:cNvPicPr preferRelativeResize="0"/>
          <p:nvPr/>
        </p:nvPicPr>
        <p:blipFill>
          <a:blip r:embed="rId3">
            <a:alphaModFix/>
          </a:blip>
          <a:stretch>
            <a:fillRect/>
          </a:stretch>
        </p:blipFill>
        <p:spPr>
          <a:xfrm>
            <a:off x="3916849" y="561363"/>
            <a:ext cx="1310304" cy="4242826"/>
          </a:xfrm>
          <a:prstGeom prst="rect">
            <a:avLst/>
          </a:prstGeom>
          <a:noFill/>
          <a:ln>
            <a:noFill/>
          </a:ln>
        </p:spPr>
      </p:pic>
      <p:sp>
        <p:nvSpPr>
          <p:cNvPr id="240" name="Google Shape;240;p23"/>
          <p:cNvSpPr/>
          <p:nvPr/>
        </p:nvSpPr>
        <p:spPr>
          <a:xfrm>
            <a:off x="3040600" y="1445050"/>
            <a:ext cx="469200" cy="46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040600" y="2576990"/>
            <a:ext cx="469200" cy="46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040600" y="3726215"/>
            <a:ext cx="469200" cy="46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5630306" y="1445046"/>
            <a:ext cx="469200" cy="46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5630306" y="2576990"/>
            <a:ext cx="469200" cy="46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5630306" y="3726215"/>
            <a:ext cx="469200" cy="46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a:off x="3123700" y="1478607"/>
            <a:ext cx="326350" cy="324299"/>
            <a:chOff x="1130475" y="2221825"/>
            <a:chExt cx="326350" cy="280075"/>
          </a:xfrm>
        </p:grpSpPr>
        <p:sp>
          <p:nvSpPr>
            <p:cNvPr id="247" name="Google Shape;247;p23"/>
            <p:cNvSpPr/>
            <p:nvPr/>
          </p:nvSpPr>
          <p:spPr>
            <a:xfrm>
              <a:off x="1314250" y="2303850"/>
              <a:ext cx="142575" cy="198050"/>
            </a:xfrm>
            <a:custGeom>
              <a:avLst/>
              <a:gdLst/>
              <a:ahLst/>
              <a:cxnLst/>
              <a:rect l="l" t="t" r="r" b="b"/>
              <a:pathLst>
                <a:path w="5703" h="7922" extrusionOk="0">
                  <a:moveTo>
                    <a:pt x="2303" y="0"/>
                  </a:moveTo>
                  <a:cubicBezTo>
                    <a:pt x="1603" y="0"/>
                    <a:pt x="495" y="538"/>
                    <a:pt x="437" y="1234"/>
                  </a:cubicBezTo>
                  <a:lnTo>
                    <a:pt x="351" y="2259"/>
                  </a:lnTo>
                  <a:cubicBezTo>
                    <a:pt x="766" y="2732"/>
                    <a:pt x="1368" y="3205"/>
                    <a:pt x="2126" y="3212"/>
                  </a:cubicBezTo>
                  <a:lnTo>
                    <a:pt x="2112" y="4371"/>
                  </a:lnTo>
                  <a:cubicBezTo>
                    <a:pt x="1433" y="4363"/>
                    <a:pt x="776" y="4143"/>
                    <a:pt x="228" y="3746"/>
                  </a:cubicBezTo>
                  <a:lnTo>
                    <a:pt x="83" y="6002"/>
                  </a:lnTo>
                  <a:cubicBezTo>
                    <a:pt x="0" y="7034"/>
                    <a:pt x="816" y="7922"/>
                    <a:pt x="1852" y="7922"/>
                  </a:cubicBezTo>
                  <a:lnTo>
                    <a:pt x="5157" y="7922"/>
                  </a:lnTo>
                  <a:cubicBezTo>
                    <a:pt x="5464" y="7922"/>
                    <a:pt x="5702" y="7651"/>
                    <a:pt x="5659" y="7348"/>
                  </a:cubicBezTo>
                  <a:cubicBezTo>
                    <a:pt x="5258" y="4345"/>
                    <a:pt x="4880" y="1440"/>
                    <a:pt x="3043" y="224"/>
                  </a:cubicBezTo>
                  <a:cubicBezTo>
                    <a:pt x="2823" y="80"/>
                    <a:pt x="2566" y="0"/>
                    <a:pt x="2303" y="0"/>
                  </a:cubicBezTo>
                  <a:close/>
                </a:path>
              </a:pathLst>
            </a:custGeom>
            <a:solidFill>
              <a:srgbClr val="708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1356375" y="2303925"/>
              <a:ext cx="100450" cy="197975"/>
            </a:xfrm>
            <a:custGeom>
              <a:avLst/>
              <a:gdLst/>
              <a:ahLst/>
              <a:cxnLst/>
              <a:rect l="l" t="t" r="r" b="b"/>
              <a:pathLst>
                <a:path w="4018" h="7919" extrusionOk="0">
                  <a:moveTo>
                    <a:pt x="618" y="1"/>
                  </a:moveTo>
                  <a:cubicBezTo>
                    <a:pt x="409" y="5"/>
                    <a:pt x="199" y="44"/>
                    <a:pt x="1" y="109"/>
                  </a:cubicBezTo>
                  <a:cubicBezTo>
                    <a:pt x="73" y="142"/>
                    <a:pt x="145" y="181"/>
                    <a:pt x="214" y="225"/>
                  </a:cubicBezTo>
                  <a:cubicBezTo>
                    <a:pt x="2047" y="1441"/>
                    <a:pt x="2429" y="4342"/>
                    <a:pt x="2830" y="7345"/>
                  </a:cubicBezTo>
                  <a:cubicBezTo>
                    <a:pt x="2870" y="7648"/>
                    <a:pt x="2632" y="7919"/>
                    <a:pt x="2325" y="7919"/>
                  </a:cubicBezTo>
                  <a:lnTo>
                    <a:pt x="3472" y="7919"/>
                  </a:lnTo>
                  <a:cubicBezTo>
                    <a:pt x="3779" y="7919"/>
                    <a:pt x="4017" y="7648"/>
                    <a:pt x="3974" y="7345"/>
                  </a:cubicBezTo>
                  <a:cubicBezTo>
                    <a:pt x="3573" y="4342"/>
                    <a:pt x="3195" y="1441"/>
                    <a:pt x="1358" y="225"/>
                  </a:cubicBezTo>
                  <a:cubicBezTo>
                    <a:pt x="1138" y="77"/>
                    <a:pt x="881" y="1"/>
                    <a:pt x="618" y="1"/>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1130475" y="2303925"/>
              <a:ext cx="142575" cy="197975"/>
            </a:xfrm>
            <a:custGeom>
              <a:avLst/>
              <a:gdLst/>
              <a:ahLst/>
              <a:cxnLst/>
              <a:rect l="l" t="t" r="r" b="b"/>
              <a:pathLst>
                <a:path w="5703" h="7919" extrusionOk="0">
                  <a:moveTo>
                    <a:pt x="3400" y="1"/>
                  </a:moveTo>
                  <a:cubicBezTo>
                    <a:pt x="3136" y="1"/>
                    <a:pt x="2877" y="77"/>
                    <a:pt x="2656" y="225"/>
                  </a:cubicBezTo>
                  <a:cubicBezTo>
                    <a:pt x="823" y="1441"/>
                    <a:pt x="444" y="4342"/>
                    <a:pt x="40" y="7345"/>
                  </a:cubicBezTo>
                  <a:cubicBezTo>
                    <a:pt x="0" y="7648"/>
                    <a:pt x="239" y="7919"/>
                    <a:pt x="545" y="7919"/>
                  </a:cubicBezTo>
                  <a:lnTo>
                    <a:pt x="3851" y="7919"/>
                  </a:lnTo>
                  <a:cubicBezTo>
                    <a:pt x="4887" y="7919"/>
                    <a:pt x="5702" y="7031"/>
                    <a:pt x="5616" y="5999"/>
                  </a:cubicBezTo>
                  <a:lnTo>
                    <a:pt x="5475" y="3660"/>
                  </a:lnTo>
                  <a:cubicBezTo>
                    <a:pt x="4970" y="4025"/>
                    <a:pt x="4342" y="4382"/>
                    <a:pt x="3591" y="4389"/>
                  </a:cubicBezTo>
                  <a:lnTo>
                    <a:pt x="3591" y="4389"/>
                  </a:lnTo>
                  <a:lnTo>
                    <a:pt x="3573" y="3216"/>
                  </a:lnTo>
                  <a:cubicBezTo>
                    <a:pt x="4335" y="3209"/>
                    <a:pt x="4937" y="2733"/>
                    <a:pt x="5349" y="2260"/>
                  </a:cubicBezTo>
                  <a:lnTo>
                    <a:pt x="5262" y="1235"/>
                  </a:lnTo>
                  <a:cubicBezTo>
                    <a:pt x="5208" y="539"/>
                    <a:pt x="4100" y="1"/>
                    <a:pt x="3400" y="1"/>
                  </a:cubicBezTo>
                  <a:close/>
                </a:path>
              </a:pathLst>
            </a:custGeom>
            <a:solidFill>
              <a:srgbClr val="708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1130575" y="2303925"/>
              <a:ext cx="100425" cy="197975"/>
            </a:xfrm>
            <a:custGeom>
              <a:avLst/>
              <a:gdLst/>
              <a:ahLst/>
              <a:cxnLst/>
              <a:rect l="l" t="t" r="r" b="b"/>
              <a:pathLst>
                <a:path w="4017" h="7919" extrusionOk="0">
                  <a:moveTo>
                    <a:pt x="3396" y="1"/>
                  </a:moveTo>
                  <a:cubicBezTo>
                    <a:pt x="3132" y="1"/>
                    <a:pt x="2876" y="77"/>
                    <a:pt x="2656" y="225"/>
                  </a:cubicBezTo>
                  <a:cubicBezTo>
                    <a:pt x="819" y="1441"/>
                    <a:pt x="444" y="4342"/>
                    <a:pt x="40" y="7345"/>
                  </a:cubicBezTo>
                  <a:cubicBezTo>
                    <a:pt x="0" y="7648"/>
                    <a:pt x="235" y="7915"/>
                    <a:pt x="541" y="7919"/>
                  </a:cubicBezTo>
                  <a:lnTo>
                    <a:pt x="1685" y="7919"/>
                  </a:lnTo>
                  <a:cubicBezTo>
                    <a:pt x="1379" y="7919"/>
                    <a:pt x="1144" y="7648"/>
                    <a:pt x="1184" y="7345"/>
                  </a:cubicBezTo>
                  <a:cubicBezTo>
                    <a:pt x="1584" y="4342"/>
                    <a:pt x="1967" y="1441"/>
                    <a:pt x="3804" y="225"/>
                  </a:cubicBezTo>
                  <a:cubicBezTo>
                    <a:pt x="3869" y="181"/>
                    <a:pt x="3941" y="142"/>
                    <a:pt x="4017" y="109"/>
                  </a:cubicBezTo>
                  <a:cubicBezTo>
                    <a:pt x="3814" y="44"/>
                    <a:pt x="3605" y="5"/>
                    <a:pt x="3396" y="1"/>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1207350" y="2370250"/>
              <a:ext cx="25100" cy="57575"/>
            </a:xfrm>
            <a:custGeom>
              <a:avLst/>
              <a:gdLst/>
              <a:ahLst/>
              <a:cxnLst/>
              <a:rect l="l" t="t" r="r" b="b"/>
              <a:pathLst>
                <a:path w="1004" h="2303" extrusionOk="0">
                  <a:moveTo>
                    <a:pt x="502" y="0"/>
                  </a:moveTo>
                  <a:cubicBezTo>
                    <a:pt x="224" y="0"/>
                    <a:pt x="0" y="516"/>
                    <a:pt x="0" y="1152"/>
                  </a:cubicBezTo>
                  <a:cubicBezTo>
                    <a:pt x="0" y="1787"/>
                    <a:pt x="224" y="2303"/>
                    <a:pt x="502" y="2303"/>
                  </a:cubicBezTo>
                  <a:cubicBezTo>
                    <a:pt x="780" y="2303"/>
                    <a:pt x="1003" y="1787"/>
                    <a:pt x="1003" y="1152"/>
                  </a:cubicBezTo>
                  <a:cubicBezTo>
                    <a:pt x="1003" y="516"/>
                    <a:pt x="780" y="0"/>
                    <a:pt x="502" y="0"/>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1354850" y="2370250"/>
              <a:ext cx="25200" cy="57575"/>
            </a:xfrm>
            <a:custGeom>
              <a:avLst/>
              <a:gdLst/>
              <a:ahLst/>
              <a:cxnLst/>
              <a:rect l="l" t="t" r="r" b="b"/>
              <a:pathLst>
                <a:path w="1008" h="2303" extrusionOk="0">
                  <a:moveTo>
                    <a:pt x="502" y="0"/>
                  </a:moveTo>
                  <a:cubicBezTo>
                    <a:pt x="228" y="0"/>
                    <a:pt x="0" y="516"/>
                    <a:pt x="0" y="1152"/>
                  </a:cubicBezTo>
                  <a:cubicBezTo>
                    <a:pt x="0" y="1787"/>
                    <a:pt x="224" y="2303"/>
                    <a:pt x="502" y="2303"/>
                  </a:cubicBezTo>
                  <a:cubicBezTo>
                    <a:pt x="780" y="2303"/>
                    <a:pt x="1007" y="1787"/>
                    <a:pt x="1007" y="1152"/>
                  </a:cubicBezTo>
                  <a:cubicBezTo>
                    <a:pt x="1007" y="516"/>
                    <a:pt x="780" y="0"/>
                    <a:pt x="502" y="0"/>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1213500" y="2221825"/>
              <a:ext cx="159100" cy="220900"/>
            </a:xfrm>
            <a:custGeom>
              <a:avLst/>
              <a:gdLst/>
              <a:ahLst/>
              <a:cxnLst/>
              <a:rect l="l" t="t" r="r" b="b"/>
              <a:pathLst>
                <a:path w="6364" h="8836" extrusionOk="0">
                  <a:moveTo>
                    <a:pt x="3175" y="1"/>
                  </a:moveTo>
                  <a:cubicBezTo>
                    <a:pt x="2858" y="1"/>
                    <a:pt x="2601" y="261"/>
                    <a:pt x="2601" y="578"/>
                  </a:cubicBezTo>
                  <a:lnTo>
                    <a:pt x="2601" y="4414"/>
                  </a:lnTo>
                  <a:cubicBezTo>
                    <a:pt x="2601" y="4595"/>
                    <a:pt x="2551" y="4768"/>
                    <a:pt x="2457" y="4920"/>
                  </a:cubicBezTo>
                  <a:cubicBezTo>
                    <a:pt x="2324" y="5143"/>
                    <a:pt x="2168" y="5356"/>
                    <a:pt x="1995" y="5551"/>
                  </a:cubicBezTo>
                  <a:cubicBezTo>
                    <a:pt x="1844" y="5732"/>
                    <a:pt x="1670" y="5890"/>
                    <a:pt x="1486" y="6035"/>
                  </a:cubicBezTo>
                  <a:cubicBezTo>
                    <a:pt x="1374" y="6118"/>
                    <a:pt x="1241" y="6168"/>
                    <a:pt x="1100" y="6176"/>
                  </a:cubicBezTo>
                  <a:lnTo>
                    <a:pt x="1093" y="6176"/>
                  </a:lnTo>
                  <a:cubicBezTo>
                    <a:pt x="1085" y="6177"/>
                    <a:pt x="1076" y="6177"/>
                    <a:pt x="1068" y="6177"/>
                  </a:cubicBezTo>
                  <a:cubicBezTo>
                    <a:pt x="1050" y="6177"/>
                    <a:pt x="1033" y="6176"/>
                    <a:pt x="1014" y="6176"/>
                  </a:cubicBezTo>
                  <a:cubicBezTo>
                    <a:pt x="873" y="6150"/>
                    <a:pt x="534" y="6042"/>
                    <a:pt x="414" y="5605"/>
                  </a:cubicBezTo>
                  <a:cubicBezTo>
                    <a:pt x="384" y="5509"/>
                    <a:pt x="309" y="5467"/>
                    <a:pt x="233" y="5467"/>
                  </a:cubicBezTo>
                  <a:cubicBezTo>
                    <a:pt x="117" y="5467"/>
                    <a:pt x="1" y="5562"/>
                    <a:pt x="36" y="5710"/>
                  </a:cubicBezTo>
                  <a:cubicBezTo>
                    <a:pt x="115" y="6031"/>
                    <a:pt x="328" y="6302"/>
                    <a:pt x="624" y="6453"/>
                  </a:cubicBezTo>
                  <a:cubicBezTo>
                    <a:pt x="570" y="6464"/>
                    <a:pt x="516" y="6475"/>
                    <a:pt x="458" y="6482"/>
                  </a:cubicBezTo>
                  <a:cubicBezTo>
                    <a:pt x="328" y="6500"/>
                    <a:pt x="227" y="6612"/>
                    <a:pt x="227" y="6746"/>
                  </a:cubicBezTo>
                  <a:lnTo>
                    <a:pt x="227" y="7215"/>
                  </a:lnTo>
                  <a:cubicBezTo>
                    <a:pt x="230" y="7451"/>
                    <a:pt x="423" y="7636"/>
                    <a:pt x="651" y="7636"/>
                  </a:cubicBezTo>
                  <a:cubicBezTo>
                    <a:pt x="674" y="7636"/>
                    <a:pt x="697" y="7634"/>
                    <a:pt x="721" y="7630"/>
                  </a:cubicBezTo>
                  <a:lnTo>
                    <a:pt x="725" y="7630"/>
                  </a:lnTo>
                  <a:cubicBezTo>
                    <a:pt x="728" y="7767"/>
                    <a:pt x="714" y="8337"/>
                    <a:pt x="259" y="8445"/>
                  </a:cubicBezTo>
                  <a:cubicBezTo>
                    <a:pt x="158" y="8471"/>
                    <a:pt x="90" y="8568"/>
                    <a:pt x="108" y="8673"/>
                  </a:cubicBezTo>
                  <a:cubicBezTo>
                    <a:pt x="122" y="8767"/>
                    <a:pt x="205" y="8835"/>
                    <a:pt x="299" y="8835"/>
                  </a:cubicBezTo>
                  <a:cubicBezTo>
                    <a:pt x="313" y="8835"/>
                    <a:pt x="328" y="8832"/>
                    <a:pt x="342" y="8828"/>
                  </a:cubicBezTo>
                  <a:cubicBezTo>
                    <a:pt x="1010" y="8676"/>
                    <a:pt x="1136" y="7944"/>
                    <a:pt x="1115" y="7576"/>
                  </a:cubicBezTo>
                  <a:cubicBezTo>
                    <a:pt x="1111" y="7554"/>
                    <a:pt x="1125" y="7532"/>
                    <a:pt x="1147" y="7525"/>
                  </a:cubicBezTo>
                  <a:cubicBezTo>
                    <a:pt x="1807" y="7312"/>
                    <a:pt x="2338" y="6901"/>
                    <a:pt x="2746" y="6471"/>
                  </a:cubicBezTo>
                  <a:cubicBezTo>
                    <a:pt x="2865" y="6343"/>
                    <a:pt x="3025" y="6279"/>
                    <a:pt x="3186" y="6279"/>
                  </a:cubicBezTo>
                  <a:cubicBezTo>
                    <a:pt x="3347" y="6279"/>
                    <a:pt x="3507" y="6343"/>
                    <a:pt x="3626" y="6471"/>
                  </a:cubicBezTo>
                  <a:cubicBezTo>
                    <a:pt x="4030" y="6897"/>
                    <a:pt x="4561" y="7305"/>
                    <a:pt x="5214" y="7522"/>
                  </a:cubicBezTo>
                  <a:cubicBezTo>
                    <a:pt x="5236" y="7529"/>
                    <a:pt x="5250" y="7547"/>
                    <a:pt x="5247" y="7569"/>
                  </a:cubicBezTo>
                  <a:lnTo>
                    <a:pt x="5247" y="7576"/>
                  </a:lnTo>
                  <a:cubicBezTo>
                    <a:pt x="5221" y="7940"/>
                    <a:pt x="5351" y="8676"/>
                    <a:pt x="6015" y="8828"/>
                  </a:cubicBezTo>
                  <a:cubicBezTo>
                    <a:pt x="6030" y="8832"/>
                    <a:pt x="6048" y="8835"/>
                    <a:pt x="6062" y="8835"/>
                  </a:cubicBezTo>
                  <a:cubicBezTo>
                    <a:pt x="6156" y="8835"/>
                    <a:pt x="6239" y="8767"/>
                    <a:pt x="6253" y="8673"/>
                  </a:cubicBezTo>
                  <a:cubicBezTo>
                    <a:pt x="6268" y="8568"/>
                    <a:pt x="6203" y="8471"/>
                    <a:pt x="6098" y="8445"/>
                  </a:cubicBezTo>
                  <a:cubicBezTo>
                    <a:pt x="5644" y="8337"/>
                    <a:pt x="5633" y="7760"/>
                    <a:pt x="5633" y="7630"/>
                  </a:cubicBezTo>
                  <a:lnTo>
                    <a:pt x="5633" y="7630"/>
                  </a:lnTo>
                  <a:cubicBezTo>
                    <a:pt x="5644" y="7633"/>
                    <a:pt x="5651" y="7633"/>
                    <a:pt x="5658" y="7633"/>
                  </a:cubicBezTo>
                  <a:cubicBezTo>
                    <a:pt x="5680" y="7637"/>
                    <a:pt x="5702" y="7639"/>
                    <a:pt x="5724" y="7639"/>
                  </a:cubicBezTo>
                  <a:cubicBezTo>
                    <a:pt x="5952" y="7639"/>
                    <a:pt x="6145" y="7453"/>
                    <a:pt x="6145" y="7218"/>
                  </a:cubicBezTo>
                  <a:lnTo>
                    <a:pt x="6149" y="6746"/>
                  </a:lnTo>
                  <a:cubicBezTo>
                    <a:pt x="6149" y="6616"/>
                    <a:pt x="6051" y="6504"/>
                    <a:pt x="5921" y="6486"/>
                  </a:cubicBezTo>
                  <a:cubicBezTo>
                    <a:pt x="5864" y="6475"/>
                    <a:pt x="5802" y="6464"/>
                    <a:pt x="5745" y="6453"/>
                  </a:cubicBezTo>
                  <a:cubicBezTo>
                    <a:pt x="6041" y="6302"/>
                    <a:pt x="6257" y="6028"/>
                    <a:pt x="6329" y="5706"/>
                  </a:cubicBezTo>
                  <a:cubicBezTo>
                    <a:pt x="6364" y="5560"/>
                    <a:pt x="6249" y="5466"/>
                    <a:pt x="6134" y="5466"/>
                  </a:cubicBezTo>
                  <a:cubicBezTo>
                    <a:pt x="6057" y="5466"/>
                    <a:pt x="5981" y="5508"/>
                    <a:pt x="5950" y="5605"/>
                  </a:cubicBezTo>
                  <a:cubicBezTo>
                    <a:pt x="5824" y="6089"/>
                    <a:pt x="5416" y="6165"/>
                    <a:pt x="5315" y="6176"/>
                  </a:cubicBezTo>
                  <a:cubicBezTo>
                    <a:pt x="5310" y="6177"/>
                    <a:pt x="5304" y="6178"/>
                    <a:pt x="5299" y="6178"/>
                  </a:cubicBezTo>
                  <a:cubicBezTo>
                    <a:pt x="5294" y="6178"/>
                    <a:pt x="5290" y="6177"/>
                    <a:pt x="5286" y="6176"/>
                  </a:cubicBezTo>
                  <a:lnTo>
                    <a:pt x="5243" y="6172"/>
                  </a:lnTo>
                  <a:cubicBezTo>
                    <a:pt x="5117" y="6154"/>
                    <a:pt x="4998" y="6107"/>
                    <a:pt x="4893" y="6028"/>
                  </a:cubicBezTo>
                  <a:cubicBezTo>
                    <a:pt x="4442" y="5685"/>
                    <a:pt x="4113" y="5230"/>
                    <a:pt x="3919" y="4920"/>
                  </a:cubicBezTo>
                  <a:cubicBezTo>
                    <a:pt x="3825" y="4768"/>
                    <a:pt x="3778" y="4591"/>
                    <a:pt x="3778" y="4411"/>
                  </a:cubicBezTo>
                  <a:lnTo>
                    <a:pt x="3778" y="578"/>
                  </a:lnTo>
                  <a:cubicBezTo>
                    <a:pt x="3778" y="261"/>
                    <a:pt x="3518" y="5"/>
                    <a:pt x="3200" y="1"/>
                  </a:cubicBezTo>
                  <a:close/>
                </a:path>
              </a:pathLst>
            </a:custGeom>
            <a:solidFill>
              <a:srgbClr val="96D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3"/>
          <p:cNvGrpSpPr/>
          <p:nvPr/>
        </p:nvGrpSpPr>
        <p:grpSpPr>
          <a:xfrm>
            <a:off x="5673683" y="2666619"/>
            <a:ext cx="365606" cy="307222"/>
            <a:chOff x="1855025" y="2866350"/>
            <a:chExt cx="324550" cy="250650"/>
          </a:xfrm>
        </p:grpSpPr>
        <p:sp>
          <p:nvSpPr>
            <p:cNvPr id="255" name="Google Shape;255;p23"/>
            <p:cNvSpPr/>
            <p:nvPr/>
          </p:nvSpPr>
          <p:spPr>
            <a:xfrm>
              <a:off x="1953450" y="2921300"/>
              <a:ext cx="56875" cy="195700"/>
            </a:xfrm>
            <a:custGeom>
              <a:avLst/>
              <a:gdLst/>
              <a:ahLst/>
              <a:cxnLst/>
              <a:rect l="l" t="t" r="r" b="b"/>
              <a:pathLst>
                <a:path w="2275" h="7828" extrusionOk="0">
                  <a:moveTo>
                    <a:pt x="1608" y="1"/>
                  </a:moveTo>
                  <a:cubicBezTo>
                    <a:pt x="1506" y="1"/>
                    <a:pt x="1404" y="69"/>
                    <a:pt x="1412" y="206"/>
                  </a:cubicBezTo>
                  <a:lnTo>
                    <a:pt x="1412" y="459"/>
                  </a:lnTo>
                  <a:cubicBezTo>
                    <a:pt x="1412" y="982"/>
                    <a:pt x="1069" y="1408"/>
                    <a:pt x="643" y="1408"/>
                  </a:cubicBezTo>
                  <a:lnTo>
                    <a:pt x="242" y="1408"/>
                  </a:lnTo>
                  <a:cubicBezTo>
                    <a:pt x="134" y="1408"/>
                    <a:pt x="44" y="1495"/>
                    <a:pt x="48" y="1603"/>
                  </a:cubicBezTo>
                  <a:cubicBezTo>
                    <a:pt x="44" y="1668"/>
                    <a:pt x="76" y="1729"/>
                    <a:pt x="131" y="1765"/>
                  </a:cubicBezTo>
                  <a:cubicBezTo>
                    <a:pt x="1" y="1888"/>
                    <a:pt x="87" y="2108"/>
                    <a:pt x="264" y="2108"/>
                  </a:cubicBezTo>
                  <a:lnTo>
                    <a:pt x="672" y="2108"/>
                  </a:lnTo>
                  <a:cubicBezTo>
                    <a:pt x="1339" y="2108"/>
                    <a:pt x="1877" y="2650"/>
                    <a:pt x="1881" y="3314"/>
                  </a:cubicBezTo>
                  <a:lnTo>
                    <a:pt x="1881" y="7630"/>
                  </a:lnTo>
                  <a:cubicBezTo>
                    <a:pt x="1881" y="7761"/>
                    <a:pt x="1979" y="7827"/>
                    <a:pt x="2077" y="7827"/>
                  </a:cubicBezTo>
                  <a:cubicBezTo>
                    <a:pt x="2176" y="7827"/>
                    <a:pt x="2274" y="7761"/>
                    <a:pt x="2274" y="7630"/>
                  </a:cubicBezTo>
                  <a:lnTo>
                    <a:pt x="2274" y="3314"/>
                  </a:lnTo>
                  <a:cubicBezTo>
                    <a:pt x="2274" y="2548"/>
                    <a:pt x="1733" y="1892"/>
                    <a:pt x="982" y="1740"/>
                  </a:cubicBezTo>
                  <a:cubicBezTo>
                    <a:pt x="1459" y="1574"/>
                    <a:pt x="1805" y="1065"/>
                    <a:pt x="1805" y="459"/>
                  </a:cubicBezTo>
                  <a:lnTo>
                    <a:pt x="1805" y="206"/>
                  </a:lnTo>
                  <a:cubicBezTo>
                    <a:pt x="1812" y="69"/>
                    <a:pt x="1710" y="1"/>
                    <a:pt x="1608" y="1"/>
                  </a:cubicBezTo>
                  <a:close/>
                </a:path>
              </a:pathLst>
            </a:custGeom>
            <a:solidFill>
              <a:srgbClr val="546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1855025" y="2866350"/>
              <a:ext cx="116850" cy="199825"/>
            </a:xfrm>
            <a:custGeom>
              <a:avLst/>
              <a:gdLst/>
              <a:ahLst/>
              <a:cxnLst/>
              <a:rect l="l" t="t" r="r" b="b"/>
              <a:pathLst>
                <a:path w="4674" h="7993" extrusionOk="0">
                  <a:moveTo>
                    <a:pt x="2576" y="1"/>
                  </a:moveTo>
                  <a:cubicBezTo>
                    <a:pt x="2298" y="1"/>
                    <a:pt x="2017" y="63"/>
                    <a:pt x="1754" y="192"/>
                  </a:cubicBezTo>
                  <a:cubicBezTo>
                    <a:pt x="1513" y="315"/>
                    <a:pt x="1300" y="485"/>
                    <a:pt x="1126" y="690"/>
                  </a:cubicBezTo>
                  <a:cubicBezTo>
                    <a:pt x="1090" y="734"/>
                    <a:pt x="1058" y="784"/>
                    <a:pt x="1025" y="827"/>
                  </a:cubicBezTo>
                  <a:cubicBezTo>
                    <a:pt x="347" y="1849"/>
                    <a:pt x="0" y="2913"/>
                    <a:pt x="0" y="3996"/>
                  </a:cubicBezTo>
                  <a:cubicBezTo>
                    <a:pt x="0" y="5079"/>
                    <a:pt x="351" y="6143"/>
                    <a:pt x="1025" y="7164"/>
                  </a:cubicBezTo>
                  <a:cubicBezTo>
                    <a:pt x="1384" y="7702"/>
                    <a:pt x="1975" y="7993"/>
                    <a:pt x="2577" y="7993"/>
                  </a:cubicBezTo>
                  <a:cubicBezTo>
                    <a:pt x="2925" y="7993"/>
                    <a:pt x="3278" y="7895"/>
                    <a:pt x="3591" y="7691"/>
                  </a:cubicBezTo>
                  <a:cubicBezTo>
                    <a:pt x="4457" y="7125"/>
                    <a:pt x="4674" y="5941"/>
                    <a:pt x="4107" y="5079"/>
                  </a:cubicBezTo>
                  <a:lnTo>
                    <a:pt x="4089" y="5057"/>
                  </a:lnTo>
                  <a:cubicBezTo>
                    <a:pt x="3974" y="4869"/>
                    <a:pt x="3974" y="4631"/>
                    <a:pt x="4089" y="4443"/>
                  </a:cubicBezTo>
                  <a:cubicBezTo>
                    <a:pt x="4255" y="4169"/>
                    <a:pt x="4255" y="3823"/>
                    <a:pt x="4089" y="3552"/>
                  </a:cubicBezTo>
                  <a:cubicBezTo>
                    <a:pt x="3974" y="3364"/>
                    <a:pt x="3970" y="3130"/>
                    <a:pt x="4089" y="2942"/>
                  </a:cubicBezTo>
                  <a:cubicBezTo>
                    <a:pt x="4100" y="2924"/>
                    <a:pt x="4111" y="2906"/>
                    <a:pt x="4122" y="2892"/>
                  </a:cubicBezTo>
                  <a:cubicBezTo>
                    <a:pt x="4587" y="2191"/>
                    <a:pt x="4526" y="1264"/>
                    <a:pt x="3970" y="633"/>
                  </a:cubicBezTo>
                  <a:cubicBezTo>
                    <a:pt x="3610" y="221"/>
                    <a:pt x="3098" y="1"/>
                    <a:pt x="2576" y="1"/>
                  </a:cubicBezTo>
                  <a:close/>
                </a:path>
              </a:pathLst>
            </a:custGeom>
            <a:solidFill>
              <a:srgbClr val="708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1855125" y="2866350"/>
              <a:ext cx="74450" cy="199875"/>
            </a:xfrm>
            <a:custGeom>
              <a:avLst/>
              <a:gdLst/>
              <a:ahLst/>
              <a:cxnLst/>
              <a:rect l="l" t="t" r="r" b="b"/>
              <a:pathLst>
                <a:path w="2978" h="7995" extrusionOk="0">
                  <a:moveTo>
                    <a:pt x="2573" y="1"/>
                  </a:moveTo>
                  <a:cubicBezTo>
                    <a:pt x="2289" y="1"/>
                    <a:pt x="2007" y="65"/>
                    <a:pt x="1750" y="192"/>
                  </a:cubicBezTo>
                  <a:cubicBezTo>
                    <a:pt x="1509" y="315"/>
                    <a:pt x="1296" y="485"/>
                    <a:pt x="1126" y="694"/>
                  </a:cubicBezTo>
                  <a:cubicBezTo>
                    <a:pt x="1090" y="737"/>
                    <a:pt x="1057" y="784"/>
                    <a:pt x="1025" y="831"/>
                  </a:cubicBezTo>
                  <a:cubicBezTo>
                    <a:pt x="347" y="1852"/>
                    <a:pt x="0" y="2917"/>
                    <a:pt x="0" y="3999"/>
                  </a:cubicBezTo>
                  <a:cubicBezTo>
                    <a:pt x="0" y="5079"/>
                    <a:pt x="343" y="6147"/>
                    <a:pt x="1025" y="7164"/>
                  </a:cubicBezTo>
                  <a:cubicBezTo>
                    <a:pt x="1368" y="7684"/>
                    <a:pt x="1952" y="7994"/>
                    <a:pt x="2573" y="7994"/>
                  </a:cubicBezTo>
                  <a:cubicBezTo>
                    <a:pt x="2710" y="7994"/>
                    <a:pt x="2844" y="7980"/>
                    <a:pt x="2977" y="7951"/>
                  </a:cubicBezTo>
                  <a:cubicBezTo>
                    <a:pt x="2508" y="7846"/>
                    <a:pt x="2097" y="7565"/>
                    <a:pt x="1833" y="7164"/>
                  </a:cubicBezTo>
                  <a:cubicBezTo>
                    <a:pt x="1155" y="6143"/>
                    <a:pt x="808" y="5079"/>
                    <a:pt x="808" y="3999"/>
                  </a:cubicBezTo>
                  <a:cubicBezTo>
                    <a:pt x="808" y="2917"/>
                    <a:pt x="1151" y="1849"/>
                    <a:pt x="1833" y="831"/>
                  </a:cubicBezTo>
                  <a:cubicBezTo>
                    <a:pt x="1866" y="784"/>
                    <a:pt x="1898" y="737"/>
                    <a:pt x="1934" y="694"/>
                  </a:cubicBezTo>
                  <a:lnTo>
                    <a:pt x="2559" y="192"/>
                  </a:lnTo>
                  <a:cubicBezTo>
                    <a:pt x="2692" y="127"/>
                    <a:pt x="2833" y="77"/>
                    <a:pt x="2977" y="44"/>
                  </a:cubicBezTo>
                  <a:cubicBezTo>
                    <a:pt x="2844" y="15"/>
                    <a:pt x="2708" y="1"/>
                    <a:pt x="2573" y="1"/>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2024100" y="2921500"/>
              <a:ext cx="56850" cy="195225"/>
            </a:xfrm>
            <a:custGeom>
              <a:avLst/>
              <a:gdLst/>
              <a:ahLst/>
              <a:cxnLst/>
              <a:rect l="l" t="t" r="r" b="b"/>
              <a:pathLst>
                <a:path w="2274" h="7809" extrusionOk="0">
                  <a:moveTo>
                    <a:pt x="668" y="1"/>
                  </a:moveTo>
                  <a:cubicBezTo>
                    <a:pt x="569" y="1"/>
                    <a:pt x="469" y="67"/>
                    <a:pt x="469" y="198"/>
                  </a:cubicBezTo>
                  <a:lnTo>
                    <a:pt x="469" y="451"/>
                  </a:lnTo>
                  <a:cubicBezTo>
                    <a:pt x="469" y="1057"/>
                    <a:pt x="816" y="1566"/>
                    <a:pt x="1292" y="1732"/>
                  </a:cubicBezTo>
                  <a:cubicBezTo>
                    <a:pt x="542" y="1884"/>
                    <a:pt x="4" y="2540"/>
                    <a:pt x="0" y="3306"/>
                  </a:cubicBezTo>
                  <a:lnTo>
                    <a:pt x="0" y="7622"/>
                  </a:lnTo>
                  <a:cubicBezTo>
                    <a:pt x="8" y="7746"/>
                    <a:pt x="103" y="7808"/>
                    <a:pt x="199" y="7808"/>
                  </a:cubicBezTo>
                  <a:cubicBezTo>
                    <a:pt x="294" y="7808"/>
                    <a:pt x="390" y="7746"/>
                    <a:pt x="397" y="7622"/>
                  </a:cubicBezTo>
                  <a:lnTo>
                    <a:pt x="397" y="3306"/>
                  </a:lnTo>
                  <a:cubicBezTo>
                    <a:pt x="397" y="2642"/>
                    <a:pt x="939" y="2100"/>
                    <a:pt x="1603" y="2100"/>
                  </a:cubicBezTo>
                  <a:lnTo>
                    <a:pt x="2010" y="2100"/>
                  </a:lnTo>
                  <a:cubicBezTo>
                    <a:pt x="2187" y="2100"/>
                    <a:pt x="2274" y="1880"/>
                    <a:pt x="2144" y="1757"/>
                  </a:cubicBezTo>
                  <a:cubicBezTo>
                    <a:pt x="2198" y="1721"/>
                    <a:pt x="2231" y="1660"/>
                    <a:pt x="2231" y="1595"/>
                  </a:cubicBezTo>
                  <a:cubicBezTo>
                    <a:pt x="2231" y="1487"/>
                    <a:pt x="2140" y="1400"/>
                    <a:pt x="2032" y="1400"/>
                  </a:cubicBezTo>
                  <a:lnTo>
                    <a:pt x="1631" y="1400"/>
                  </a:lnTo>
                  <a:cubicBezTo>
                    <a:pt x="1209" y="1400"/>
                    <a:pt x="866" y="974"/>
                    <a:pt x="866" y="451"/>
                  </a:cubicBezTo>
                  <a:lnTo>
                    <a:pt x="866" y="198"/>
                  </a:lnTo>
                  <a:cubicBezTo>
                    <a:pt x="866" y="67"/>
                    <a:pt x="767" y="1"/>
                    <a:pt x="668" y="1"/>
                  </a:cubicBezTo>
                  <a:close/>
                </a:path>
              </a:pathLst>
            </a:custGeom>
            <a:solidFill>
              <a:srgbClr val="799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2062700" y="2866450"/>
              <a:ext cx="116875" cy="199825"/>
            </a:xfrm>
            <a:custGeom>
              <a:avLst/>
              <a:gdLst/>
              <a:ahLst/>
              <a:cxnLst/>
              <a:rect l="l" t="t" r="r" b="b"/>
              <a:pathLst>
                <a:path w="4675" h="7993" extrusionOk="0">
                  <a:moveTo>
                    <a:pt x="2099" y="0"/>
                  </a:moveTo>
                  <a:cubicBezTo>
                    <a:pt x="1577" y="0"/>
                    <a:pt x="1064" y="220"/>
                    <a:pt x="701" y="632"/>
                  </a:cubicBezTo>
                  <a:cubicBezTo>
                    <a:pt x="149" y="1264"/>
                    <a:pt x="87" y="2191"/>
                    <a:pt x="553" y="2891"/>
                  </a:cubicBezTo>
                  <a:cubicBezTo>
                    <a:pt x="564" y="2909"/>
                    <a:pt x="575" y="2924"/>
                    <a:pt x="585" y="2942"/>
                  </a:cubicBezTo>
                  <a:cubicBezTo>
                    <a:pt x="705" y="3126"/>
                    <a:pt x="701" y="3364"/>
                    <a:pt x="582" y="3548"/>
                  </a:cubicBezTo>
                  <a:cubicBezTo>
                    <a:pt x="419" y="3822"/>
                    <a:pt x="419" y="4165"/>
                    <a:pt x="582" y="4439"/>
                  </a:cubicBezTo>
                  <a:cubicBezTo>
                    <a:pt x="701" y="4627"/>
                    <a:pt x="701" y="4869"/>
                    <a:pt x="582" y="5053"/>
                  </a:cubicBezTo>
                  <a:lnTo>
                    <a:pt x="567" y="5078"/>
                  </a:lnTo>
                  <a:cubicBezTo>
                    <a:pt x="1" y="5944"/>
                    <a:pt x="217" y="7124"/>
                    <a:pt x="1083" y="7691"/>
                  </a:cubicBezTo>
                  <a:cubicBezTo>
                    <a:pt x="1397" y="7895"/>
                    <a:pt x="1749" y="7992"/>
                    <a:pt x="2098" y="7992"/>
                  </a:cubicBezTo>
                  <a:cubicBezTo>
                    <a:pt x="2700" y="7992"/>
                    <a:pt x="3290" y="7701"/>
                    <a:pt x="3649" y="7164"/>
                  </a:cubicBezTo>
                  <a:cubicBezTo>
                    <a:pt x="4328" y="6143"/>
                    <a:pt x="4674" y="5075"/>
                    <a:pt x="4674" y="3995"/>
                  </a:cubicBezTo>
                  <a:cubicBezTo>
                    <a:pt x="4674" y="2913"/>
                    <a:pt x="4324" y="1848"/>
                    <a:pt x="3649" y="827"/>
                  </a:cubicBezTo>
                  <a:cubicBezTo>
                    <a:pt x="3617" y="780"/>
                    <a:pt x="3581" y="733"/>
                    <a:pt x="3548" y="690"/>
                  </a:cubicBezTo>
                  <a:cubicBezTo>
                    <a:pt x="3380" y="450"/>
                    <a:pt x="2930" y="192"/>
                    <a:pt x="2921" y="192"/>
                  </a:cubicBezTo>
                  <a:cubicBezTo>
                    <a:pt x="2920" y="192"/>
                    <a:pt x="2920" y="192"/>
                    <a:pt x="2920" y="192"/>
                  </a:cubicBezTo>
                  <a:cubicBezTo>
                    <a:pt x="2658" y="63"/>
                    <a:pt x="2377" y="0"/>
                    <a:pt x="2099" y="0"/>
                  </a:cubicBezTo>
                  <a:close/>
                </a:path>
              </a:pathLst>
            </a:custGeom>
            <a:solidFill>
              <a:srgbClr val="708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2103675" y="2866400"/>
              <a:ext cx="75900" cy="199825"/>
            </a:xfrm>
            <a:custGeom>
              <a:avLst/>
              <a:gdLst/>
              <a:ahLst/>
              <a:cxnLst/>
              <a:rect l="l" t="t" r="r" b="b"/>
              <a:pathLst>
                <a:path w="3036" h="7993" extrusionOk="0">
                  <a:moveTo>
                    <a:pt x="468" y="1"/>
                  </a:moveTo>
                  <a:cubicBezTo>
                    <a:pt x="312" y="1"/>
                    <a:pt x="155" y="20"/>
                    <a:pt x="0" y="60"/>
                  </a:cubicBezTo>
                  <a:cubicBezTo>
                    <a:pt x="127" y="93"/>
                    <a:pt x="246" y="136"/>
                    <a:pt x="361" y="190"/>
                  </a:cubicBezTo>
                  <a:lnTo>
                    <a:pt x="985" y="692"/>
                  </a:lnTo>
                  <a:cubicBezTo>
                    <a:pt x="1022" y="735"/>
                    <a:pt x="1054" y="782"/>
                    <a:pt x="1086" y="829"/>
                  </a:cubicBezTo>
                  <a:cubicBezTo>
                    <a:pt x="1761" y="1850"/>
                    <a:pt x="2111" y="2915"/>
                    <a:pt x="2111" y="3997"/>
                  </a:cubicBezTo>
                  <a:cubicBezTo>
                    <a:pt x="2111" y="5077"/>
                    <a:pt x="1769" y="6145"/>
                    <a:pt x="1086" y="7166"/>
                  </a:cubicBezTo>
                  <a:cubicBezTo>
                    <a:pt x="830" y="7545"/>
                    <a:pt x="444" y="7819"/>
                    <a:pt x="0" y="7935"/>
                  </a:cubicBezTo>
                  <a:cubicBezTo>
                    <a:pt x="152" y="7974"/>
                    <a:pt x="307" y="7992"/>
                    <a:pt x="462" y="7992"/>
                  </a:cubicBezTo>
                  <a:cubicBezTo>
                    <a:pt x="466" y="7992"/>
                    <a:pt x="469" y="7992"/>
                    <a:pt x="473" y="7992"/>
                  </a:cubicBezTo>
                  <a:cubicBezTo>
                    <a:pt x="1093" y="7992"/>
                    <a:pt x="1669" y="7683"/>
                    <a:pt x="2010" y="7162"/>
                  </a:cubicBezTo>
                  <a:cubicBezTo>
                    <a:pt x="2689" y="6141"/>
                    <a:pt x="3035" y="5077"/>
                    <a:pt x="3035" y="3997"/>
                  </a:cubicBezTo>
                  <a:cubicBezTo>
                    <a:pt x="3035" y="2915"/>
                    <a:pt x="2689" y="1847"/>
                    <a:pt x="2010" y="829"/>
                  </a:cubicBezTo>
                  <a:cubicBezTo>
                    <a:pt x="1978" y="786"/>
                    <a:pt x="1945" y="735"/>
                    <a:pt x="1913" y="692"/>
                  </a:cubicBezTo>
                  <a:cubicBezTo>
                    <a:pt x="1736" y="490"/>
                    <a:pt x="1523" y="320"/>
                    <a:pt x="1289" y="190"/>
                  </a:cubicBezTo>
                  <a:cubicBezTo>
                    <a:pt x="1031" y="65"/>
                    <a:pt x="751" y="1"/>
                    <a:pt x="468" y="1"/>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3"/>
          <p:cNvGrpSpPr/>
          <p:nvPr/>
        </p:nvGrpSpPr>
        <p:grpSpPr>
          <a:xfrm>
            <a:off x="3106275" y="3837577"/>
            <a:ext cx="331225" cy="247450"/>
            <a:chOff x="1168275" y="2830150"/>
            <a:chExt cx="331225" cy="247450"/>
          </a:xfrm>
        </p:grpSpPr>
        <p:sp>
          <p:nvSpPr>
            <p:cNvPr id="262" name="Google Shape;262;p23"/>
            <p:cNvSpPr/>
            <p:nvPr/>
          </p:nvSpPr>
          <p:spPr>
            <a:xfrm>
              <a:off x="1312900" y="3003325"/>
              <a:ext cx="33500" cy="74275"/>
            </a:xfrm>
            <a:custGeom>
              <a:avLst/>
              <a:gdLst/>
              <a:ahLst/>
              <a:cxnLst/>
              <a:rect l="l" t="t" r="r" b="b"/>
              <a:pathLst>
                <a:path w="1340" h="2971" extrusionOk="0">
                  <a:moveTo>
                    <a:pt x="1253" y="0"/>
                  </a:moveTo>
                  <a:cubicBezTo>
                    <a:pt x="1137" y="137"/>
                    <a:pt x="982" y="231"/>
                    <a:pt x="809" y="267"/>
                  </a:cubicBezTo>
                  <a:lnTo>
                    <a:pt x="253" y="379"/>
                  </a:lnTo>
                  <a:cubicBezTo>
                    <a:pt x="307" y="845"/>
                    <a:pt x="329" y="1653"/>
                    <a:pt x="91" y="2245"/>
                  </a:cubicBezTo>
                  <a:cubicBezTo>
                    <a:pt x="0" y="2461"/>
                    <a:pt x="69" y="2714"/>
                    <a:pt x="253" y="2855"/>
                  </a:cubicBezTo>
                  <a:lnTo>
                    <a:pt x="264" y="2865"/>
                  </a:lnTo>
                  <a:cubicBezTo>
                    <a:pt x="358" y="2937"/>
                    <a:pt x="467" y="2971"/>
                    <a:pt x="575" y="2971"/>
                  </a:cubicBezTo>
                  <a:cubicBezTo>
                    <a:pt x="776" y="2971"/>
                    <a:pt x="972" y="2853"/>
                    <a:pt x="1054" y="2649"/>
                  </a:cubicBezTo>
                  <a:cubicBezTo>
                    <a:pt x="1224" y="2230"/>
                    <a:pt x="1321" y="1718"/>
                    <a:pt x="1332" y="1130"/>
                  </a:cubicBezTo>
                  <a:cubicBezTo>
                    <a:pt x="1339" y="751"/>
                    <a:pt x="1310" y="372"/>
                    <a:pt x="1253" y="0"/>
                  </a:cubicBezTo>
                  <a:close/>
                </a:path>
              </a:pathLst>
            </a:custGeom>
            <a:solidFill>
              <a:srgbClr val="81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1319200" y="3003325"/>
              <a:ext cx="26850" cy="26350"/>
            </a:xfrm>
            <a:custGeom>
              <a:avLst/>
              <a:gdLst/>
              <a:ahLst/>
              <a:cxnLst/>
              <a:rect l="l" t="t" r="r" b="b"/>
              <a:pathLst>
                <a:path w="1074" h="1054" extrusionOk="0">
                  <a:moveTo>
                    <a:pt x="1001" y="0"/>
                  </a:moveTo>
                  <a:cubicBezTo>
                    <a:pt x="889" y="137"/>
                    <a:pt x="730" y="231"/>
                    <a:pt x="557" y="264"/>
                  </a:cubicBezTo>
                  <a:lnTo>
                    <a:pt x="1" y="379"/>
                  </a:lnTo>
                  <a:cubicBezTo>
                    <a:pt x="26" y="603"/>
                    <a:pt x="37" y="826"/>
                    <a:pt x="37" y="1054"/>
                  </a:cubicBezTo>
                  <a:lnTo>
                    <a:pt x="557" y="946"/>
                  </a:lnTo>
                  <a:cubicBezTo>
                    <a:pt x="737" y="909"/>
                    <a:pt x="961" y="783"/>
                    <a:pt x="1069" y="650"/>
                  </a:cubicBezTo>
                  <a:cubicBezTo>
                    <a:pt x="1070" y="653"/>
                    <a:pt x="1070" y="655"/>
                    <a:pt x="1070" y="655"/>
                  </a:cubicBezTo>
                  <a:cubicBezTo>
                    <a:pt x="1073" y="655"/>
                    <a:pt x="1014" y="92"/>
                    <a:pt x="1001" y="0"/>
                  </a:cubicBezTo>
                  <a:close/>
                </a:path>
              </a:pathLst>
            </a:custGeom>
            <a:solidFill>
              <a:srgbClr val="64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1302975" y="2830150"/>
              <a:ext cx="35200" cy="48425"/>
            </a:xfrm>
            <a:custGeom>
              <a:avLst/>
              <a:gdLst/>
              <a:ahLst/>
              <a:cxnLst/>
              <a:rect l="l" t="t" r="r" b="b"/>
              <a:pathLst>
                <a:path w="1408" h="1937" extrusionOk="0">
                  <a:moveTo>
                    <a:pt x="573" y="1"/>
                  </a:moveTo>
                  <a:cubicBezTo>
                    <a:pt x="537" y="1"/>
                    <a:pt x="499" y="5"/>
                    <a:pt x="462" y="13"/>
                  </a:cubicBezTo>
                  <a:cubicBezTo>
                    <a:pt x="181" y="74"/>
                    <a:pt x="0" y="352"/>
                    <a:pt x="62" y="633"/>
                  </a:cubicBezTo>
                  <a:lnTo>
                    <a:pt x="332" y="1900"/>
                  </a:lnTo>
                  <a:lnTo>
                    <a:pt x="1195" y="1900"/>
                  </a:lnTo>
                  <a:cubicBezTo>
                    <a:pt x="1267" y="1900"/>
                    <a:pt x="1339" y="1911"/>
                    <a:pt x="1408" y="1936"/>
                  </a:cubicBezTo>
                  <a:lnTo>
                    <a:pt x="1083" y="413"/>
                  </a:lnTo>
                  <a:cubicBezTo>
                    <a:pt x="1030" y="169"/>
                    <a:pt x="813" y="1"/>
                    <a:pt x="573" y="1"/>
                  </a:cubicBezTo>
                  <a:close/>
                </a:path>
              </a:pathLst>
            </a:custGeom>
            <a:solidFill>
              <a:srgbClr val="81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1307575" y="2860200"/>
              <a:ext cx="30600" cy="18375"/>
            </a:xfrm>
            <a:custGeom>
              <a:avLst/>
              <a:gdLst/>
              <a:ahLst/>
              <a:cxnLst/>
              <a:rect l="l" t="t" r="r" b="b"/>
              <a:pathLst>
                <a:path w="1224" h="735" extrusionOk="0">
                  <a:moveTo>
                    <a:pt x="913" y="1"/>
                  </a:moveTo>
                  <a:cubicBezTo>
                    <a:pt x="880" y="1"/>
                    <a:pt x="849" y="2"/>
                    <a:pt x="823" y="2"/>
                  </a:cubicBezTo>
                  <a:lnTo>
                    <a:pt x="0" y="2"/>
                  </a:lnTo>
                  <a:lnTo>
                    <a:pt x="148" y="698"/>
                  </a:lnTo>
                  <a:lnTo>
                    <a:pt x="1014" y="698"/>
                  </a:lnTo>
                  <a:cubicBezTo>
                    <a:pt x="1087" y="698"/>
                    <a:pt x="1155" y="712"/>
                    <a:pt x="1224" y="734"/>
                  </a:cubicBezTo>
                  <a:lnTo>
                    <a:pt x="1072" y="20"/>
                  </a:lnTo>
                  <a:cubicBezTo>
                    <a:pt x="1029" y="4"/>
                    <a:pt x="969" y="1"/>
                    <a:pt x="913" y="1"/>
                  </a:cubicBezTo>
                  <a:close/>
                </a:path>
              </a:pathLst>
            </a:custGeom>
            <a:solidFill>
              <a:srgbClr val="64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1391125" y="2831425"/>
              <a:ext cx="35100" cy="47775"/>
            </a:xfrm>
            <a:custGeom>
              <a:avLst/>
              <a:gdLst/>
              <a:ahLst/>
              <a:cxnLst/>
              <a:rect l="l" t="t" r="r" b="b"/>
              <a:pathLst>
                <a:path w="1404" h="1911" extrusionOk="0">
                  <a:moveTo>
                    <a:pt x="828" y="0"/>
                  </a:moveTo>
                  <a:cubicBezTo>
                    <a:pt x="584" y="0"/>
                    <a:pt x="365" y="172"/>
                    <a:pt x="318" y="424"/>
                  </a:cubicBezTo>
                  <a:lnTo>
                    <a:pt x="0" y="1910"/>
                  </a:lnTo>
                  <a:lnTo>
                    <a:pt x="1068" y="1910"/>
                  </a:lnTo>
                  <a:lnTo>
                    <a:pt x="1339" y="644"/>
                  </a:lnTo>
                  <a:lnTo>
                    <a:pt x="1339" y="640"/>
                  </a:lnTo>
                  <a:cubicBezTo>
                    <a:pt x="1404" y="359"/>
                    <a:pt x="1227" y="74"/>
                    <a:pt x="938" y="12"/>
                  </a:cubicBezTo>
                  <a:cubicBezTo>
                    <a:pt x="901" y="4"/>
                    <a:pt x="864" y="0"/>
                    <a:pt x="828" y="0"/>
                  </a:cubicBezTo>
                  <a:close/>
                </a:path>
              </a:pathLst>
            </a:custGeom>
            <a:solidFill>
              <a:srgbClr val="6B8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1391125" y="2860950"/>
              <a:ext cx="30700" cy="18250"/>
            </a:xfrm>
            <a:custGeom>
              <a:avLst/>
              <a:gdLst/>
              <a:ahLst/>
              <a:cxnLst/>
              <a:rect l="l" t="t" r="r" b="b"/>
              <a:pathLst>
                <a:path w="1228" h="730" extrusionOk="0">
                  <a:moveTo>
                    <a:pt x="159" y="0"/>
                  </a:moveTo>
                  <a:lnTo>
                    <a:pt x="0" y="729"/>
                  </a:lnTo>
                  <a:lnTo>
                    <a:pt x="1068" y="729"/>
                  </a:lnTo>
                  <a:lnTo>
                    <a:pt x="1227" y="0"/>
                  </a:lnTo>
                  <a:close/>
                </a:path>
              </a:pathLst>
            </a:custGeom>
            <a:solidFill>
              <a:srgbClr val="5F7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1168275" y="2877725"/>
              <a:ext cx="180275" cy="158375"/>
            </a:xfrm>
            <a:custGeom>
              <a:avLst/>
              <a:gdLst/>
              <a:ahLst/>
              <a:cxnLst/>
              <a:rect l="l" t="t" r="r" b="b"/>
              <a:pathLst>
                <a:path w="7211" h="6335" extrusionOk="0">
                  <a:moveTo>
                    <a:pt x="2606" y="1"/>
                  </a:moveTo>
                  <a:cubicBezTo>
                    <a:pt x="1166" y="1"/>
                    <a:pt x="0" y="1166"/>
                    <a:pt x="0" y="2606"/>
                  </a:cubicBezTo>
                  <a:lnTo>
                    <a:pt x="0" y="5042"/>
                  </a:lnTo>
                  <a:cubicBezTo>
                    <a:pt x="0" y="5769"/>
                    <a:pt x="596" y="6335"/>
                    <a:pt x="1293" y="6335"/>
                  </a:cubicBezTo>
                  <a:cubicBezTo>
                    <a:pt x="1378" y="6335"/>
                    <a:pt x="1465" y="6327"/>
                    <a:pt x="1552" y="6309"/>
                  </a:cubicBezTo>
                  <a:lnTo>
                    <a:pt x="6594" y="5291"/>
                  </a:lnTo>
                  <a:cubicBezTo>
                    <a:pt x="6951" y="5219"/>
                    <a:pt x="7211" y="4905"/>
                    <a:pt x="7211" y="4537"/>
                  </a:cubicBezTo>
                  <a:lnTo>
                    <a:pt x="7211" y="629"/>
                  </a:lnTo>
                  <a:cubicBezTo>
                    <a:pt x="7211" y="282"/>
                    <a:pt x="6929" y="1"/>
                    <a:pt x="6583" y="1"/>
                  </a:cubicBezTo>
                  <a:close/>
                </a:path>
              </a:pathLst>
            </a:custGeom>
            <a:solidFill>
              <a:srgbClr val="708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1173500" y="2877650"/>
              <a:ext cx="175150" cy="158500"/>
            </a:xfrm>
            <a:custGeom>
              <a:avLst/>
              <a:gdLst/>
              <a:ahLst/>
              <a:cxnLst/>
              <a:rect l="l" t="t" r="r" b="b"/>
              <a:pathLst>
                <a:path w="7006" h="6340" extrusionOk="0">
                  <a:moveTo>
                    <a:pt x="5865" y="0"/>
                  </a:moveTo>
                  <a:cubicBezTo>
                    <a:pt x="5865" y="11"/>
                    <a:pt x="5865" y="25"/>
                    <a:pt x="5865" y="40"/>
                  </a:cubicBezTo>
                  <a:lnTo>
                    <a:pt x="5865" y="3948"/>
                  </a:lnTo>
                  <a:cubicBezTo>
                    <a:pt x="5865" y="4316"/>
                    <a:pt x="5609" y="4630"/>
                    <a:pt x="5252" y="4702"/>
                  </a:cubicBezTo>
                  <a:lnTo>
                    <a:pt x="1253" y="5511"/>
                  </a:lnTo>
                  <a:lnTo>
                    <a:pt x="470" y="5669"/>
                  </a:lnTo>
                  <a:lnTo>
                    <a:pt x="206" y="5724"/>
                  </a:lnTo>
                  <a:cubicBezTo>
                    <a:pt x="138" y="5734"/>
                    <a:pt x="69" y="5745"/>
                    <a:pt x="1" y="5745"/>
                  </a:cubicBezTo>
                  <a:cubicBezTo>
                    <a:pt x="243" y="6121"/>
                    <a:pt x="659" y="6339"/>
                    <a:pt x="1095" y="6339"/>
                  </a:cubicBezTo>
                  <a:cubicBezTo>
                    <a:pt x="1177" y="6339"/>
                    <a:pt x="1260" y="6332"/>
                    <a:pt x="1343" y="6315"/>
                  </a:cubicBezTo>
                  <a:lnTo>
                    <a:pt x="1610" y="6261"/>
                  </a:lnTo>
                  <a:lnTo>
                    <a:pt x="2393" y="6102"/>
                  </a:lnTo>
                  <a:lnTo>
                    <a:pt x="6388" y="5294"/>
                  </a:lnTo>
                  <a:cubicBezTo>
                    <a:pt x="6749" y="5222"/>
                    <a:pt x="7005" y="4908"/>
                    <a:pt x="7005" y="4540"/>
                  </a:cubicBezTo>
                  <a:lnTo>
                    <a:pt x="7005" y="632"/>
                  </a:lnTo>
                  <a:cubicBezTo>
                    <a:pt x="7005" y="282"/>
                    <a:pt x="6720" y="0"/>
                    <a:pt x="6374" y="0"/>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1368025" y="2877650"/>
              <a:ext cx="127050" cy="106975"/>
            </a:xfrm>
            <a:custGeom>
              <a:avLst/>
              <a:gdLst/>
              <a:ahLst/>
              <a:cxnLst/>
              <a:rect l="l" t="t" r="r" b="b"/>
              <a:pathLst>
                <a:path w="5082" h="4279" extrusionOk="0">
                  <a:moveTo>
                    <a:pt x="3692" y="0"/>
                  </a:moveTo>
                  <a:lnTo>
                    <a:pt x="3692" y="4"/>
                  </a:lnTo>
                  <a:lnTo>
                    <a:pt x="1151" y="4"/>
                  </a:lnTo>
                  <a:cubicBezTo>
                    <a:pt x="516" y="4"/>
                    <a:pt x="0" y="516"/>
                    <a:pt x="0" y="1151"/>
                  </a:cubicBezTo>
                  <a:lnTo>
                    <a:pt x="0" y="3703"/>
                  </a:lnTo>
                  <a:cubicBezTo>
                    <a:pt x="0" y="4038"/>
                    <a:pt x="278" y="4278"/>
                    <a:pt x="578" y="4278"/>
                  </a:cubicBezTo>
                  <a:cubicBezTo>
                    <a:pt x="676" y="4278"/>
                    <a:pt x="776" y="4253"/>
                    <a:pt x="870" y="4197"/>
                  </a:cubicBezTo>
                  <a:lnTo>
                    <a:pt x="4428" y="2104"/>
                  </a:lnTo>
                  <a:cubicBezTo>
                    <a:pt x="4869" y="1848"/>
                    <a:pt x="5081" y="1324"/>
                    <a:pt x="4948" y="834"/>
                  </a:cubicBezTo>
                  <a:cubicBezTo>
                    <a:pt x="4814" y="339"/>
                    <a:pt x="4367" y="0"/>
                    <a:pt x="3854" y="0"/>
                  </a:cubicBezTo>
                  <a:close/>
                </a:path>
              </a:pathLst>
            </a:custGeom>
            <a:solidFill>
              <a:srgbClr val="708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1368025" y="2879075"/>
              <a:ext cx="131475" cy="105450"/>
            </a:xfrm>
            <a:custGeom>
              <a:avLst/>
              <a:gdLst/>
              <a:ahLst/>
              <a:cxnLst/>
              <a:rect l="l" t="t" r="r" b="b"/>
              <a:pathLst>
                <a:path w="5259" h="4218" extrusionOk="0">
                  <a:moveTo>
                    <a:pt x="4223" y="1"/>
                  </a:moveTo>
                  <a:lnTo>
                    <a:pt x="4223" y="4"/>
                  </a:lnTo>
                  <a:cubicBezTo>
                    <a:pt x="4262" y="124"/>
                    <a:pt x="4280" y="246"/>
                    <a:pt x="4280" y="373"/>
                  </a:cubicBezTo>
                  <a:cubicBezTo>
                    <a:pt x="4284" y="769"/>
                    <a:pt x="4071" y="1141"/>
                    <a:pt x="3725" y="1343"/>
                  </a:cubicBezTo>
                  <a:lnTo>
                    <a:pt x="170" y="3440"/>
                  </a:lnTo>
                  <a:cubicBezTo>
                    <a:pt x="116" y="3469"/>
                    <a:pt x="58" y="3490"/>
                    <a:pt x="0" y="3505"/>
                  </a:cubicBezTo>
                  <a:lnTo>
                    <a:pt x="0" y="3642"/>
                  </a:lnTo>
                  <a:cubicBezTo>
                    <a:pt x="0" y="3977"/>
                    <a:pt x="276" y="4218"/>
                    <a:pt x="577" y="4218"/>
                  </a:cubicBezTo>
                  <a:cubicBezTo>
                    <a:pt x="675" y="4218"/>
                    <a:pt x="775" y="4192"/>
                    <a:pt x="870" y="4136"/>
                  </a:cubicBezTo>
                  <a:lnTo>
                    <a:pt x="4425" y="2043"/>
                  </a:lnTo>
                  <a:cubicBezTo>
                    <a:pt x="5258" y="1556"/>
                    <a:pt x="5136" y="315"/>
                    <a:pt x="4223" y="1"/>
                  </a:cubicBezTo>
                  <a:close/>
                </a:path>
              </a:pathLst>
            </a:custGeom>
            <a:solidFill>
              <a:srgbClr val="5A7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1342750" y="2881075"/>
              <a:ext cx="40275" cy="119375"/>
            </a:xfrm>
            <a:custGeom>
              <a:avLst/>
              <a:gdLst/>
              <a:ahLst/>
              <a:cxnLst/>
              <a:rect l="l" t="t" r="r" b="b"/>
              <a:pathLst>
                <a:path w="1611" h="4775" extrusionOk="0">
                  <a:moveTo>
                    <a:pt x="1" y="0"/>
                  </a:moveTo>
                  <a:cubicBezTo>
                    <a:pt x="149" y="119"/>
                    <a:pt x="235" y="300"/>
                    <a:pt x="235" y="491"/>
                  </a:cubicBezTo>
                  <a:lnTo>
                    <a:pt x="235" y="4403"/>
                  </a:lnTo>
                  <a:cubicBezTo>
                    <a:pt x="235" y="4533"/>
                    <a:pt x="203" y="4663"/>
                    <a:pt x="138" y="4775"/>
                  </a:cubicBezTo>
                  <a:cubicBezTo>
                    <a:pt x="477" y="4439"/>
                    <a:pt x="874" y="4118"/>
                    <a:pt x="1430" y="4118"/>
                  </a:cubicBezTo>
                  <a:cubicBezTo>
                    <a:pt x="1181" y="4046"/>
                    <a:pt x="1011" y="3818"/>
                    <a:pt x="1015" y="3562"/>
                  </a:cubicBezTo>
                  <a:lnTo>
                    <a:pt x="1015" y="1011"/>
                  </a:lnTo>
                  <a:cubicBezTo>
                    <a:pt x="1015" y="588"/>
                    <a:pt x="1242" y="202"/>
                    <a:pt x="1610" y="0"/>
                  </a:cubicBezTo>
                  <a:close/>
                </a:path>
              </a:pathLst>
            </a:custGeom>
            <a:solidFill>
              <a:srgbClr val="AF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23"/>
          <p:cNvGrpSpPr/>
          <p:nvPr/>
        </p:nvGrpSpPr>
        <p:grpSpPr>
          <a:xfrm>
            <a:off x="5634212" y="1533078"/>
            <a:ext cx="369342" cy="363893"/>
            <a:chOff x="1618713" y="2828600"/>
            <a:chExt cx="422250" cy="420200"/>
          </a:xfrm>
        </p:grpSpPr>
        <p:sp>
          <p:nvSpPr>
            <p:cNvPr id="274" name="Google Shape;274;p23"/>
            <p:cNvSpPr/>
            <p:nvPr/>
          </p:nvSpPr>
          <p:spPr>
            <a:xfrm>
              <a:off x="1953438" y="2828600"/>
              <a:ext cx="87525" cy="86075"/>
            </a:xfrm>
            <a:custGeom>
              <a:avLst/>
              <a:gdLst/>
              <a:ahLst/>
              <a:cxnLst/>
              <a:rect l="l" t="t" r="r" b="b"/>
              <a:pathLst>
                <a:path w="3501" h="3443" extrusionOk="0">
                  <a:moveTo>
                    <a:pt x="359" y="0"/>
                  </a:moveTo>
                  <a:cubicBezTo>
                    <a:pt x="277" y="0"/>
                    <a:pt x="195" y="31"/>
                    <a:pt x="132" y="91"/>
                  </a:cubicBezTo>
                  <a:lnTo>
                    <a:pt x="123" y="101"/>
                  </a:lnTo>
                  <a:cubicBezTo>
                    <a:pt x="1" y="227"/>
                    <a:pt x="1" y="429"/>
                    <a:pt x="123" y="555"/>
                  </a:cubicBezTo>
                  <a:lnTo>
                    <a:pt x="2915" y="3348"/>
                  </a:lnTo>
                  <a:cubicBezTo>
                    <a:pt x="2978" y="3411"/>
                    <a:pt x="3060" y="3442"/>
                    <a:pt x="3142" y="3442"/>
                  </a:cubicBezTo>
                  <a:cubicBezTo>
                    <a:pt x="3224" y="3442"/>
                    <a:pt x="3306" y="3411"/>
                    <a:pt x="3369" y="3348"/>
                  </a:cubicBezTo>
                  <a:lnTo>
                    <a:pt x="3379" y="3338"/>
                  </a:lnTo>
                  <a:cubicBezTo>
                    <a:pt x="3500" y="3212"/>
                    <a:pt x="3500" y="3010"/>
                    <a:pt x="3379" y="2884"/>
                  </a:cubicBezTo>
                  <a:lnTo>
                    <a:pt x="586" y="91"/>
                  </a:lnTo>
                  <a:cubicBezTo>
                    <a:pt x="523" y="31"/>
                    <a:pt x="441" y="0"/>
                    <a:pt x="359"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1618713" y="3150575"/>
              <a:ext cx="102900" cy="98225"/>
            </a:xfrm>
            <a:custGeom>
              <a:avLst/>
              <a:gdLst/>
              <a:ahLst/>
              <a:cxnLst/>
              <a:rect l="l" t="t" r="r" b="b"/>
              <a:pathLst>
                <a:path w="4116" h="3929" extrusionOk="0">
                  <a:moveTo>
                    <a:pt x="3753" y="0"/>
                  </a:moveTo>
                  <a:cubicBezTo>
                    <a:pt x="3695" y="0"/>
                    <a:pt x="3634" y="23"/>
                    <a:pt x="3579" y="77"/>
                  </a:cubicBezTo>
                  <a:lnTo>
                    <a:pt x="159" y="3497"/>
                  </a:lnTo>
                  <a:cubicBezTo>
                    <a:pt x="0" y="3657"/>
                    <a:pt x="113" y="3928"/>
                    <a:pt x="337" y="3928"/>
                  </a:cubicBezTo>
                  <a:cubicBezTo>
                    <a:pt x="403" y="3928"/>
                    <a:pt x="469" y="3900"/>
                    <a:pt x="515" y="3853"/>
                  </a:cubicBezTo>
                  <a:lnTo>
                    <a:pt x="3936" y="433"/>
                  </a:lnTo>
                  <a:cubicBezTo>
                    <a:pt x="4115" y="250"/>
                    <a:pt x="3947" y="0"/>
                    <a:pt x="3753"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1702213" y="3115475"/>
              <a:ext cx="50975" cy="49575"/>
            </a:xfrm>
            <a:custGeom>
              <a:avLst/>
              <a:gdLst/>
              <a:ahLst/>
              <a:cxnLst/>
              <a:rect l="l" t="t" r="r" b="b"/>
              <a:pathLst>
                <a:path w="2039" h="1983" extrusionOk="0">
                  <a:moveTo>
                    <a:pt x="891" y="1"/>
                  </a:moveTo>
                  <a:lnTo>
                    <a:pt x="207" y="675"/>
                  </a:lnTo>
                  <a:cubicBezTo>
                    <a:pt x="1" y="882"/>
                    <a:pt x="1" y="1219"/>
                    <a:pt x="207" y="1425"/>
                  </a:cubicBezTo>
                  <a:lnTo>
                    <a:pt x="614" y="1828"/>
                  </a:lnTo>
                  <a:cubicBezTo>
                    <a:pt x="717" y="1931"/>
                    <a:pt x="852" y="1983"/>
                    <a:pt x="987" y="1983"/>
                  </a:cubicBezTo>
                  <a:cubicBezTo>
                    <a:pt x="1121" y="1983"/>
                    <a:pt x="1256" y="1931"/>
                    <a:pt x="1359" y="1828"/>
                  </a:cubicBezTo>
                  <a:lnTo>
                    <a:pt x="2038" y="1149"/>
                  </a:lnTo>
                  <a:lnTo>
                    <a:pt x="891" y="1"/>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1723288" y="2907350"/>
              <a:ext cx="238275" cy="236300"/>
            </a:xfrm>
            <a:custGeom>
              <a:avLst/>
              <a:gdLst/>
              <a:ahLst/>
              <a:cxnLst/>
              <a:rect l="l" t="t" r="r" b="b"/>
              <a:pathLst>
                <a:path w="9531" h="9452" extrusionOk="0">
                  <a:moveTo>
                    <a:pt x="6527" y="1"/>
                  </a:moveTo>
                  <a:lnTo>
                    <a:pt x="1177" y="5346"/>
                  </a:lnTo>
                  <a:cubicBezTo>
                    <a:pt x="399" y="6124"/>
                    <a:pt x="1" y="7206"/>
                    <a:pt x="90" y="8302"/>
                  </a:cubicBezTo>
                  <a:cubicBezTo>
                    <a:pt x="137" y="8911"/>
                    <a:pt x="619" y="9394"/>
                    <a:pt x="1224" y="9441"/>
                  </a:cubicBezTo>
                  <a:cubicBezTo>
                    <a:pt x="1321" y="9448"/>
                    <a:pt x="1418" y="9452"/>
                    <a:pt x="1514" y="9452"/>
                  </a:cubicBezTo>
                  <a:cubicBezTo>
                    <a:pt x="2512" y="9452"/>
                    <a:pt x="3471" y="9058"/>
                    <a:pt x="4180" y="8345"/>
                  </a:cubicBezTo>
                  <a:lnTo>
                    <a:pt x="9530" y="3004"/>
                  </a:lnTo>
                  <a:lnTo>
                    <a:pt x="6527" y="1"/>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1727638" y="2965450"/>
              <a:ext cx="233925" cy="178200"/>
            </a:xfrm>
            <a:custGeom>
              <a:avLst/>
              <a:gdLst/>
              <a:ahLst/>
              <a:cxnLst/>
              <a:rect l="l" t="t" r="r" b="b"/>
              <a:pathLst>
                <a:path w="9357" h="7128" extrusionOk="0">
                  <a:moveTo>
                    <a:pt x="8686" y="0"/>
                  </a:moveTo>
                  <a:lnTo>
                    <a:pt x="7585" y="1101"/>
                  </a:lnTo>
                  <a:lnTo>
                    <a:pt x="6981" y="1706"/>
                  </a:lnTo>
                  <a:lnTo>
                    <a:pt x="3336" y="5351"/>
                  </a:lnTo>
                  <a:cubicBezTo>
                    <a:pt x="2630" y="6061"/>
                    <a:pt x="1673" y="6455"/>
                    <a:pt x="679" y="6455"/>
                  </a:cubicBezTo>
                  <a:cubicBezTo>
                    <a:pt x="578" y="6455"/>
                    <a:pt x="477" y="6450"/>
                    <a:pt x="375" y="6442"/>
                  </a:cubicBezTo>
                  <a:cubicBezTo>
                    <a:pt x="248" y="6433"/>
                    <a:pt x="122" y="6405"/>
                    <a:pt x="0" y="6353"/>
                  </a:cubicBezTo>
                  <a:lnTo>
                    <a:pt x="0" y="6353"/>
                  </a:lnTo>
                  <a:cubicBezTo>
                    <a:pt x="178" y="6784"/>
                    <a:pt x="586" y="7079"/>
                    <a:pt x="1050" y="7117"/>
                  </a:cubicBezTo>
                  <a:cubicBezTo>
                    <a:pt x="1146" y="7124"/>
                    <a:pt x="1243" y="7128"/>
                    <a:pt x="1339" y="7128"/>
                  </a:cubicBezTo>
                  <a:cubicBezTo>
                    <a:pt x="2334" y="7128"/>
                    <a:pt x="3297" y="6734"/>
                    <a:pt x="4006" y="6025"/>
                  </a:cubicBezTo>
                  <a:lnTo>
                    <a:pt x="7651" y="2380"/>
                  </a:lnTo>
                  <a:lnTo>
                    <a:pt x="9356" y="675"/>
                  </a:lnTo>
                  <a:lnTo>
                    <a:pt x="8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1723413" y="2993800"/>
              <a:ext cx="153800" cy="149850"/>
            </a:xfrm>
            <a:custGeom>
              <a:avLst/>
              <a:gdLst/>
              <a:ahLst/>
              <a:cxnLst/>
              <a:rect l="l" t="t" r="r" b="b"/>
              <a:pathLst>
                <a:path w="6152" h="5994" extrusionOk="0">
                  <a:moveTo>
                    <a:pt x="3064" y="0"/>
                  </a:moveTo>
                  <a:lnTo>
                    <a:pt x="1181" y="1884"/>
                  </a:lnTo>
                  <a:cubicBezTo>
                    <a:pt x="399" y="2666"/>
                    <a:pt x="0" y="3743"/>
                    <a:pt x="90" y="4844"/>
                  </a:cubicBezTo>
                  <a:cubicBezTo>
                    <a:pt x="132" y="5449"/>
                    <a:pt x="614" y="5931"/>
                    <a:pt x="1223" y="5983"/>
                  </a:cubicBezTo>
                  <a:cubicBezTo>
                    <a:pt x="1320" y="5990"/>
                    <a:pt x="1417" y="5994"/>
                    <a:pt x="1513" y="5994"/>
                  </a:cubicBezTo>
                  <a:cubicBezTo>
                    <a:pt x="2508" y="5994"/>
                    <a:pt x="3470" y="5600"/>
                    <a:pt x="4179" y="4891"/>
                  </a:cubicBezTo>
                  <a:lnTo>
                    <a:pt x="6152" y="2914"/>
                  </a:lnTo>
                  <a:lnTo>
                    <a:pt x="6152" y="2914"/>
                  </a:lnTo>
                  <a:cubicBezTo>
                    <a:pt x="6152" y="2914"/>
                    <a:pt x="6148" y="2914"/>
                    <a:pt x="6142" y="2914"/>
                  </a:cubicBezTo>
                  <a:cubicBezTo>
                    <a:pt x="6040" y="2914"/>
                    <a:pt x="5176" y="2873"/>
                    <a:pt x="4564" y="1504"/>
                  </a:cubicBezTo>
                  <a:cubicBezTo>
                    <a:pt x="3912" y="42"/>
                    <a:pt x="3064" y="0"/>
                    <a:pt x="3064" y="0"/>
                  </a:cubicBezTo>
                  <a:close/>
                </a:path>
              </a:pathLst>
            </a:custGeom>
            <a:solidFill>
              <a:srgbClr val="8DA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1727738" y="3055975"/>
              <a:ext cx="149600" cy="87600"/>
            </a:xfrm>
            <a:custGeom>
              <a:avLst/>
              <a:gdLst/>
              <a:ahLst/>
              <a:cxnLst/>
              <a:rect l="l" t="t" r="r" b="b"/>
              <a:pathLst>
                <a:path w="5984" h="3504" extrusionOk="0">
                  <a:moveTo>
                    <a:pt x="5061" y="1"/>
                  </a:moveTo>
                  <a:lnTo>
                    <a:pt x="3332" y="1730"/>
                  </a:lnTo>
                  <a:cubicBezTo>
                    <a:pt x="2623" y="2439"/>
                    <a:pt x="1664" y="2832"/>
                    <a:pt x="666" y="2832"/>
                  </a:cubicBezTo>
                  <a:cubicBezTo>
                    <a:pt x="570" y="2832"/>
                    <a:pt x="473" y="2829"/>
                    <a:pt x="376" y="2821"/>
                  </a:cubicBezTo>
                  <a:cubicBezTo>
                    <a:pt x="249" y="2807"/>
                    <a:pt x="123" y="2779"/>
                    <a:pt x="1" y="2732"/>
                  </a:cubicBezTo>
                  <a:lnTo>
                    <a:pt x="1" y="2732"/>
                  </a:lnTo>
                  <a:cubicBezTo>
                    <a:pt x="179" y="3163"/>
                    <a:pt x="586" y="3454"/>
                    <a:pt x="1050" y="3491"/>
                  </a:cubicBezTo>
                  <a:cubicBezTo>
                    <a:pt x="1151" y="3499"/>
                    <a:pt x="1251" y="3503"/>
                    <a:pt x="1351" y="3503"/>
                  </a:cubicBezTo>
                  <a:cubicBezTo>
                    <a:pt x="2342" y="3503"/>
                    <a:pt x="3300" y="3106"/>
                    <a:pt x="4006" y="2400"/>
                  </a:cubicBezTo>
                  <a:lnTo>
                    <a:pt x="5984" y="427"/>
                  </a:lnTo>
                  <a:cubicBezTo>
                    <a:pt x="5983" y="427"/>
                    <a:pt x="5979" y="427"/>
                    <a:pt x="5971" y="427"/>
                  </a:cubicBezTo>
                  <a:cubicBezTo>
                    <a:pt x="5896" y="427"/>
                    <a:pt x="5498" y="408"/>
                    <a:pt x="5061" y="1"/>
                  </a:cubicBezTo>
                  <a:close/>
                </a:path>
              </a:pathLst>
            </a:custGeom>
            <a:solidFill>
              <a:srgbClr val="7A9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1871213" y="2878700"/>
              <a:ext cx="119850" cy="117800"/>
            </a:xfrm>
            <a:custGeom>
              <a:avLst/>
              <a:gdLst/>
              <a:ahLst/>
              <a:cxnLst/>
              <a:rect l="l" t="t" r="r" b="b"/>
              <a:pathLst>
                <a:path w="4794" h="4712" extrusionOk="0">
                  <a:moveTo>
                    <a:pt x="448" y="0"/>
                  </a:moveTo>
                  <a:cubicBezTo>
                    <a:pt x="348" y="0"/>
                    <a:pt x="247" y="39"/>
                    <a:pt x="170" y="116"/>
                  </a:cubicBezTo>
                  <a:lnTo>
                    <a:pt x="156" y="130"/>
                  </a:lnTo>
                  <a:cubicBezTo>
                    <a:pt x="1" y="285"/>
                    <a:pt x="1" y="533"/>
                    <a:pt x="156" y="688"/>
                  </a:cubicBezTo>
                  <a:lnTo>
                    <a:pt x="4067" y="4600"/>
                  </a:lnTo>
                  <a:cubicBezTo>
                    <a:pt x="4145" y="4674"/>
                    <a:pt x="4245" y="4712"/>
                    <a:pt x="4346" y="4712"/>
                  </a:cubicBezTo>
                  <a:cubicBezTo>
                    <a:pt x="4447" y="4712"/>
                    <a:pt x="4548" y="4674"/>
                    <a:pt x="4625" y="4600"/>
                  </a:cubicBezTo>
                  <a:lnTo>
                    <a:pt x="4639" y="4585"/>
                  </a:lnTo>
                  <a:cubicBezTo>
                    <a:pt x="4794" y="4431"/>
                    <a:pt x="4794" y="4183"/>
                    <a:pt x="4639" y="4028"/>
                  </a:cubicBezTo>
                  <a:lnTo>
                    <a:pt x="727" y="116"/>
                  </a:lnTo>
                  <a:cubicBezTo>
                    <a:pt x="650" y="39"/>
                    <a:pt x="549"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1962588" y="2968975"/>
              <a:ext cx="28700" cy="27700"/>
            </a:xfrm>
            <a:custGeom>
              <a:avLst/>
              <a:gdLst/>
              <a:ahLst/>
              <a:cxnLst/>
              <a:rect l="l" t="t" r="r" b="b"/>
              <a:pathLst>
                <a:path w="1148" h="1108" extrusionOk="0">
                  <a:moveTo>
                    <a:pt x="572" y="0"/>
                  </a:moveTo>
                  <a:lnTo>
                    <a:pt x="0" y="572"/>
                  </a:lnTo>
                  <a:lnTo>
                    <a:pt x="408" y="984"/>
                  </a:lnTo>
                  <a:cubicBezTo>
                    <a:pt x="488" y="1066"/>
                    <a:pt x="593" y="1107"/>
                    <a:pt x="699" y="1107"/>
                  </a:cubicBezTo>
                  <a:cubicBezTo>
                    <a:pt x="803" y="1107"/>
                    <a:pt x="907" y="1068"/>
                    <a:pt x="989" y="989"/>
                  </a:cubicBezTo>
                  <a:cubicBezTo>
                    <a:pt x="1148" y="829"/>
                    <a:pt x="1143" y="567"/>
                    <a:pt x="979" y="412"/>
                  </a:cubicBezTo>
                  <a:lnTo>
                    <a:pt x="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1911738" y="2850900"/>
              <a:ext cx="106150" cy="106150"/>
            </a:xfrm>
            <a:custGeom>
              <a:avLst/>
              <a:gdLst/>
              <a:ahLst/>
              <a:cxnLst/>
              <a:rect l="l" t="t" r="r" b="b"/>
              <a:pathLst>
                <a:path w="4246" h="4246" extrusionOk="0">
                  <a:moveTo>
                    <a:pt x="2123" y="1"/>
                  </a:moveTo>
                  <a:lnTo>
                    <a:pt x="1" y="2123"/>
                  </a:lnTo>
                  <a:lnTo>
                    <a:pt x="2123" y="4245"/>
                  </a:lnTo>
                  <a:lnTo>
                    <a:pt x="4245" y="2123"/>
                  </a:lnTo>
                  <a:lnTo>
                    <a:pt x="2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1950038" y="2850775"/>
              <a:ext cx="67850" cy="106025"/>
            </a:xfrm>
            <a:custGeom>
              <a:avLst/>
              <a:gdLst/>
              <a:ahLst/>
              <a:cxnLst/>
              <a:rect l="l" t="t" r="r" b="b"/>
              <a:pathLst>
                <a:path w="2714" h="4241" extrusionOk="0">
                  <a:moveTo>
                    <a:pt x="591" y="1"/>
                  </a:moveTo>
                  <a:lnTo>
                    <a:pt x="230" y="357"/>
                  </a:lnTo>
                  <a:lnTo>
                    <a:pt x="1345" y="1472"/>
                  </a:lnTo>
                  <a:cubicBezTo>
                    <a:pt x="1580" y="1702"/>
                    <a:pt x="1580" y="2076"/>
                    <a:pt x="1345" y="2306"/>
                  </a:cubicBezTo>
                  <a:lnTo>
                    <a:pt x="1" y="3650"/>
                  </a:lnTo>
                  <a:lnTo>
                    <a:pt x="1" y="3650"/>
                  </a:lnTo>
                  <a:lnTo>
                    <a:pt x="591" y="4241"/>
                  </a:lnTo>
                  <a:lnTo>
                    <a:pt x="2713" y="2119"/>
                  </a:lnTo>
                  <a:lnTo>
                    <a:pt x="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1852488" y="2928050"/>
              <a:ext cx="33525" cy="30625"/>
            </a:xfrm>
            <a:custGeom>
              <a:avLst/>
              <a:gdLst/>
              <a:ahLst/>
              <a:cxnLst/>
              <a:rect l="l" t="t" r="r" b="b"/>
              <a:pathLst>
                <a:path w="1341" h="1225" extrusionOk="0">
                  <a:moveTo>
                    <a:pt x="346" y="1"/>
                  </a:moveTo>
                  <a:cubicBezTo>
                    <a:pt x="158" y="1"/>
                    <a:pt x="1" y="232"/>
                    <a:pt x="150" y="414"/>
                  </a:cubicBezTo>
                  <a:lnTo>
                    <a:pt x="890" y="1150"/>
                  </a:lnTo>
                  <a:cubicBezTo>
                    <a:pt x="937" y="1197"/>
                    <a:pt x="1003" y="1225"/>
                    <a:pt x="1068" y="1225"/>
                  </a:cubicBezTo>
                  <a:cubicBezTo>
                    <a:pt x="1134" y="1225"/>
                    <a:pt x="1200" y="1201"/>
                    <a:pt x="1247" y="1154"/>
                  </a:cubicBezTo>
                  <a:cubicBezTo>
                    <a:pt x="1340" y="1056"/>
                    <a:pt x="1340" y="901"/>
                    <a:pt x="1247" y="803"/>
                  </a:cubicBezTo>
                  <a:lnTo>
                    <a:pt x="506" y="63"/>
                  </a:lnTo>
                  <a:cubicBezTo>
                    <a:pt x="455" y="19"/>
                    <a:pt x="399" y="1"/>
                    <a:pt x="346"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830588" y="2950375"/>
              <a:ext cx="33275" cy="30450"/>
            </a:xfrm>
            <a:custGeom>
              <a:avLst/>
              <a:gdLst/>
              <a:ahLst/>
              <a:cxnLst/>
              <a:rect l="l" t="t" r="r" b="b"/>
              <a:pathLst>
                <a:path w="1331" h="1218" extrusionOk="0">
                  <a:moveTo>
                    <a:pt x="339" y="1"/>
                  </a:moveTo>
                  <a:cubicBezTo>
                    <a:pt x="153" y="1"/>
                    <a:pt x="1" y="223"/>
                    <a:pt x="141" y="407"/>
                  </a:cubicBezTo>
                  <a:lnTo>
                    <a:pt x="881" y="1147"/>
                  </a:lnTo>
                  <a:cubicBezTo>
                    <a:pt x="928" y="1194"/>
                    <a:pt x="993" y="1217"/>
                    <a:pt x="1059" y="1217"/>
                  </a:cubicBezTo>
                  <a:cubicBezTo>
                    <a:pt x="1129" y="1217"/>
                    <a:pt x="1190" y="1189"/>
                    <a:pt x="1237" y="1138"/>
                  </a:cubicBezTo>
                  <a:cubicBezTo>
                    <a:pt x="1331" y="1039"/>
                    <a:pt x="1331" y="885"/>
                    <a:pt x="1237" y="786"/>
                  </a:cubicBezTo>
                  <a:lnTo>
                    <a:pt x="492" y="55"/>
                  </a:lnTo>
                  <a:cubicBezTo>
                    <a:pt x="442" y="17"/>
                    <a:pt x="389" y="1"/>
                    <a:pt x="339"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1808363" y="2972100"/>
              <a:ext cx="50225" cy="47375"/>
            </a:xfrm>
            <a:custGeom>
              <a:avLst/>
              <a:gdLst/>
              <a:ahLst/>
              <a:cxnLst/>
              <a:rect l="l" t="t" r="r" b="b"/>
              <a:pathLst>
                <a:path w="2009" h="1895" extrusionOk="0">
                  <a:moveTo>
                    <a:pt x="343" y="0"/>
                  </a:moveTo>
                  <a:cubicBezTo>
                    <a:pt x="154" y="0"/>
                    <a:pt x="0" y="231"/>
                    <a:pt x="154" y="414"/>
                  </a:cubicBezTo>
                  <a:lnTo>
                    <a:pt x="1559" y="1819"/>
                  </a:lnTo>
                  <a:cubicBezTo>
                    <a:pt x="1606" y="1866"/>
                    <a:pt x="1667" y="1894"/>
                    <a:pt x="1733" y="1894"/>
                  </a:cubicBezTo>
                  <a:cubicBezTo>
                    <a:pt x="1798" y="1894"/>
                    <a:pt x="1864" y="1871"/>
                    <a:pt x="1911" y="1819"/>
                  </a:cubicBezTo>
                  <a:cubicBezTo>
                    <a:pt x="2009" y="1721"/>
                    <a:pt x="2009" y="1562"/>
                    <a:pt x="1911" y="1468"/>
                  </a:cubicBezTo>
                  <a:lnTo>
                    <a:pt x="505" y="62"/>
                  </a:lnTo>
                  <a:cubicBezTo>
                    <a:pt x="452" y="19"/>
                    <a:pt x="396" y="0"/>
                    <a:pt x="343"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1785463" y="2993800"/>
              <a:ext cx="34375" cy="31175"/>
            </a:xfrm>
            <a:custGeom>
              <a:avLst/>
              <a:gdLst/>
              <a:ahLst/>
              <a:cxnLst/>
              <a:rect l="l" t="t" r="r" b="b"/>
              <a:pathLst>
                <a:path w="1375" h="1247" extrusionOk="0">
                  <a:moveTo>
                    <a:pt x="359" y="1"/>
                  </a:moveTo>
                  <a:cubicBezTo>
                    <a:pt x="164" y="1"/>
                    <a:pt x="0" y="252"/>
                    <a:pt x="180" y="431"/>
                  </a:cubicBezTo>
                  <a:lnTo>
                    <a:pt x="920" y="1171"/>
                  </a:lnTo>
                  <a:cubicBezTo>
                    <a:pt x="967" y="1223"/>
                    <a:pt x="1032" y="1246"/>
                    <a:pt x="1098" y="1246"/>
                  </a:cubicBezTo>
                  <a:cubicBezTo>
                    <a:pt x="1163" y="1246"/>
                    <a:pt x="1229" y="1223"/>
                    <a:pt x="1276" y="1171"/>
                  </a:cubicBezTo>
                  <a:cubicBezTo>
                    <a:pt x="1374" y="1078"/>
                    <a:pt x="1374" y="918"/>
                    <a:pt x="1276" y="820"/>
                  </a:cubicBezTo>
                  <a:lnTo>
                    <a:pt x="536" y="80"/>
                  </a:lnTo>
                  <a:cubicBezTo>
                    <a:pt x="480" y="24"/>
                    <a:pt x="418" y="1"/>
                    <a:pt x="359"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1764063" y="3016425"/>
              <a:ext cx="33525" cy="30675"/>
            </a:xfrm>
            <a:custGeom>
              <a:avLst/>
              <a:gdLst/>
              <a:ahLst/>
              <a:cxnLst/>
              <a:rect l="l" t="t" r="r" b="b"/>
              <a:pathLst>
                <a:path w="1341" h="1227" extrusionOk="0">
                  <a:moveTo>
                    <a:pt x="345" y="0"/>
                  </a:moveTo>
                  <a:cubicBezTo>
                    <a:pt x="159" y="0"/>
                    <a:pt x="0" y="229"/>
                    <a:pt x="150" y="412"/>
                  </a:cubicBezTo>
                  <a:lnTo>
                    <a:pt x="890" y="1152"/>
                  </a:lnTo>
                  <a:cubicBezTo>
                    <a:pt x="937" y="1199"/>
                    <a:pt x="1003" y="1227"/>
                    <a:pt x="1068" y="1227"/>
                  </a:cubicBezTo>
                  <a:cubicBezTo>
                    <a:pt x="1134" y="1227"/>
                    <a:pt x="1200" y="1199"/>
                    <a:pt x="1242" y="1152"/>
                  </a:cubicBezTo>
                  <a:cubicBezTo>
                    <a:pt x="1340" y="1054"/>
                    <a:pt x="1340" y="899"/>
                    <a:pt x="1242" y="801"/>
                  </a:cubicBezTo>
                  <a:lnTo>
                    <a:pt x="501" y="60"/>
                  </a:lnTo>
                  <a:cubicBezTo>
                    <a:pt x="451" y="18"/>
                    <a:pt x="397" y="0"/>
                    <a:pt x="345" y="0"/>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1742513" y="3037600"/>
              <a:ext cx="49675" cy="48275"/>
            </a:xfrm>
            <a:custGeom>
              <a:avLst/>
              <a:gdLst/>
              <a:ahLst/>
              <a:cxnLst/>
              <a:rect l="l" t="t" r="r" b="b"/>
              <a:pathLst>
                <a:path w="1987" h="1931" extrusionOk="0">
                  <a:moveTo>
                    <a:pt x="287" y="1"/>
                  </a:moveTo>
                  <a:cubicBezTo>
                    <a:pt x="223" y="1"/>
                    <a:pt x="158" y="25"/>
                    <a:pt x="108" y="75"/>
                  </a:cubicBezTo>
                  <a:cubicBezTo>
                    <a:pt x="0" y="183"/>
                    <a:pt x="14" y="356"/>
                    <a:pt x="131" y="450"/>
                  </a:cubicBezTo>
                  <a:lnTo>
                    <a:pt x="1537" y="1856"/>
                  </a:lnTo>
                  <a:cubicBezTo>
                    <a:pt x="1584" y="1902"/>
                    <a:pt x="1649" y="1931"/>
                    <a:pt x="1715" y="1931"/>
                  </a:cubicBezTo>
                  <a:cubicBezTo>
                    <a:pt x="1780" y="1931"/>
                    <a:pt x="1841" y="1902"/>
                    <a:pt x="1888" y="1856"/>
                  </a:cubicBezTo>
                  <a:cubicBezTo>
                    <a:pt x="1987" y="1757"/>
                    <a:pt x="1987" y="1603"/>
                    <a:pt x="1888" y="1504"/>
                  </a:cubicBezTo>
                  <a:lnTo>
                    <a:pt x="483" y="99"/>
                  </a:lnTo>
                  <a:cubicBezTo>
                    <a:pt x="435" y="34"/>
                    <a:pt x="362" y="1"/>
                    <a:pt x="287" y="1"/>
                  </a:cubicBezTo>
                  <a:close/>
                </a:path>
              </a:pathLst>
            </a:custGeom>
            <a:solidFill>
              <a:srgbClr val="446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23"/>
          <p:cNvGrpSpPr/>
          <p:nvPr/>
        </p:nvGrpSpPr>
        <p:grpSpPr>
          <a:xfrm>
            <a:off x="3088613" y="2662625"/>
            <a:ext cx="425075" cy="315225"/>
            <a:chOff x="5495738" y="2237050"/>
            <a:chExt cx="425075" cy="315225"/>
          </a:xfrm>
        </p:grpSpPr>
        <p:sp>
          <p:nvSpPr>
            <p:cNvPr id="292" name="Google Shape;292;p23"/>
            <p:cNvSpPr/>
            <p:nvPr/>
          </p:nvSpPr>
          <p:spPr>
            <a:xfrm>
              <a:off x="5521988" y="2237050"/>
              <a:ext cx="372600" cy="315225"/>
            </a:xfrm>
            <a:custGeom>
              <a:avLst/>
              <a:gdLst/>
              <a:ahLst/>
              <a:cxnLst/>
              <a:rect l="l" t="t" r="r" b="b"/>
              <a:pathLst>
                <a:path w="14904" h="12609" extrusionOk="0">
                  <a:moveTo>
                    <a:pt x="10579" y="1"/>
                  </a:moveTo>
                  <a:cubicBezTo>
                    <a:pt x="9398" y="1"/>
                    <a:pt x="8269" y="484"/>
                    <a:pt x="7454" y="1341"/>
                  </a:cubicBezTo>
                  <a:cubicBezTo>
                    <a:pt x="6621" y="469"/>
                    <a:pt x="5485" y="4"/>
                    <a:pt x="4327" y="4"/>
                  </a:cubicBezTo>
                  <a:cubicBezTo>
                    <a:pt x="3786" y="4"/>
                    <a:pt x="3240" y="106"/>
                    <a:pt x="2718" y="315"/>
                  </a:cubicBezTo>
                  <a:cubicBezTo>
                    <a:pt x="1078" y="971"/>
                    <a:pt x="0" y="2564"/>
                    <a:pt x="0" y="4330"/>
                  </a:cubicBezTo>
                  <a:cubicBezTo>
                    <a:pt x="0" y="6752"/>
                    <a:pt x="1677" y="8443"/>
                    <a:pt x="3139" y="9647"/>
                  </a:cubicBezTo>
                  <a:cubicBezTo>
                    <a:pt x="3772" y="10163"/>
                    <a:pt x="4428" y="10645"/>
                    <a:pt x="5107" y="11090"/>
                  </a:cubicBezTo>
                  <a:lnTo>
                    <a:pt x="7454" y="12608"/>
                  </a:lnTo>
                  <a:lnTo>
                    <a:pt x="9801" y="11090"/>
                  </a:lnTo>
                  <a:cubicBezTo>
                    <a:pt x="10481" y="10645"/>
                    <a:pt x="11136" y="10163"/>
                    <a:pt x="11764" y="9647"/>
                  </a:cubicBezTo>
                  <a:cubicBezTo>
                    <a:pt x="13231" y="8443"/>
                    <a:pt x="14903" y="6752"/>
                    <a:pt x="14903" y="4330"/>
                  </a:cubicBezTo>
                  <a:cubicBezTo>
                    <a:pt x="14903" y="2306"/>
                    <a:pt x="13502" y="554"/>
                    <a:pt x="11530" y="109"/>
                  </a:cubicBezTo>
                  <a:cubicBezTo>
                    <a:pt x="11136" y="1"/>
                    <a:pt x="10574" y="1"/>
                    <a:pt x="10579" y="1"/>
                  </a:cubicBezTo>
                  <a:close/>
                </a:path>
              </a:pathLst>
            </a:custGeom>
            <a:solidFill>
              <a:srgbClr val="456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5646363" y="2241625"/>
              <a:ext cx="248225" cy="310650"/>
            </a:xfrm>
            <a:custGeom>
              <a:avLst/>
              <a:gdLst/>
              <a:ahLst/>
              <a:cxnLst/>
              <a:rect l="l" t="t" r="r" b="b"/>
              <a:pathLst>
                <a:path w="9929" h="12426" extrusionOk="0">
                  <a:moveTo>
                    <a:pt x="6841" y="1"/>
                  </a:moveTo>
                  <a:cubicBezTo>
                    <a:pt x="7342" y="2648"/>
                    <a:pt x="7675" y="9024"/>
                    <a:pt x="1" y="10823"/>
                  </a:cubicBezTo>
                  <a:cubicBezTo>
                    <a:pt x="66" y="10865"/>
                    <a:pt x="108" y="10893"/>
                    <a:pt x="122" y="10907"/>
                  </a:cubicBezTo>
                  <a:lnTo>
                    <a:pt x="2470" y="12425"/>
                  </a:lnTo>
                  <a:lnTo>
                    <a:pt x="4817" y="10907"/>
                  </a:lnTo>
                  <a:cubicBezTo>
                    <a:pt x="5496" y="10462"/>
                    <a:pt x="6152" y="9980"/>
                    <a:pt x="6785" y="9464"/>
                  </a:cubicBezTo>
                  <a:cubicBezTo>
                    <a:pt x="8246" y="8260"/>
                    <a:pt x="9923" y="6569"/>
                    <a:pt x="9923" y="4147"/>
                  </a:cubicBezTo>
                  <a:cubicBezTo>
                    <a:pt x="9928" y="2235"/>
                    <a:pt x="8673" y="549"/>
                    <a:pt x="6841" y="1"/>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5760188" y="2373375"/>
              <a:ext cx="111325" cy="88825"/>
            </a:xfrm>
            <a:custGeom>
              <a:avLst/>
              <a:gdLst/>
              <a:ahLst/>
              <a:cxnLst/>
              <a:rect l="l" t="t" r="r" b="b"/>
              <a:pathLst>
                <a:path w="4453" h="3553" extrusionOk="0">
                  <a:moveTo>
                    <a:pt x="2534" y="0"/>
                  </a:moveTo>
                  <a:cubicBezTo>
                    <a:pt x="2527" y="0"/>
                    <a:pt x="2520" y="1"/>
                    <a:pt x="2513" y="1"/>
                  </a:cubicBezTo>
                  <a:cubicBezTo>
                    <a:pt x="2410" y="6"/>
                    <a:pt x="2325" y="71"/>
                    <a:pt x="2297" y="170"/>
                  </a:cubicBezTo>
                  <a:lnTo>
                    <a:pt x="1510" y="2606"/>
                  </a:lnTo>
                  <a:lnTo>
                    <a:pt x="540" y="395"/>
                  </a:lnTo>
                  <a:cubicBezTo>
                    <a:pt x="493" y="288"/>
                    <a:pt x="406" y="243"/>
                    <a:pt x="320" y="243"/>
                  </a:cubicBezTo>
                  <a:cubicBezTo>
                    <a:pt x="161" y="243"/>
                    <a:pt x="1" y="397"/>
                    <a:pt x="86" y="592"/>
                  </a:cubicBezTo>
                  <a:lnTo>
                    <a:pt x="1318" y="3402"/>
                  </a:lnTo>
                  <a:cubicBezTo>
                    <a:pt x="1355" y="3491"/>
                    <a:pt x="1444" y="3552"/>
                    <a:pt x="1543" y="3552"/>
                  </a:cubicBezTo>
                  <a:lnTo>
                    <a:pt x="1557" y="3552"/>
                  </a:lnTo>
                  <a:cubicBezTo>
                    <a:pt x="1660" y="3548"/>
                    <a:pt x="1749" y="3477"/>
                    <a:pt x="1777" y="3384"/>
                  </a:cubicBezTo>
                  <a:lnTo>
                    <a:pt x="2578" y="901"/>
                  </a:lnTo>
                  <a:lnTo>
                    <a:pt x="3229" y="2208"/>
                  </a:lnTo>
                  <a:cubicBezTo>
                    <a:pt x="3272" y="2292"/>
                    <a:pt x="3361" y="2344"/>
                    <a:pt x="3454" y="2344"/>
                  </a:cubicBezTo>
                  <a:lnTo>
                    <a:pt x="4096" y="2344"/>
                  </a:lnTo>
                  <a:cubicBezTo>
                    <a:pt x="4218" y="2184"/>
                    <a:pt x="4340" y="2020"/>
                    <a:pt x="4452" y="1847"/>
                  </a:cubicBezTo>
                  <a:lnTo>
                    <a:pt x="4452" y="1847"/>
                  </a:lnTo>
                  <a:lnTo>
                    <a:pt x="3604" y="1852"/>
                  </a:lnTo>
                  <a:lnTo>
                    <a:pt x="3604" y="1852"/>
                  </a:lnTo>
                  <a:lnTo>
                    <a:pt x="2752" y="137"/>
                  </a:lnTo>
                  <a:cubicBezTo>
                    <a:pt x="2708" y="55"/>
                    <a:pt x="2624" y="0"/>
                    <a:pt x="2534" y="0"/>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5545063" y="2329725"/>
              <a:ext cx="223000" cy="145825"/>
            </a:xfrm>
            <a:custGeom>
              <a:avLst/>
              <a:gdLst/>
              <a:ahLst/>
              <a:cxnLst/>
              <a:rect l="l" t="t" r="r" b="b"/>
              <a:pathLst>
                <a:path w="8920" h="5833" extrusionOk="0">
                  <a:moveTo>
                    <a:pt x="8042" y="1"/>
                  </a:moveTo>
                  <a:cubicBezTo>
                    <a:pt x="7948" y="1"/>
                    <a:pt x="7855" y="52"/>
                    <a:pt x="7815" y="154"/>
                  </a:cubicBezTo>
                  <a:lnTo>
                    <a:pt x="6653" y="3026"/>
                  </a:lnTo>
                  <a:lnTo>
                    <a:pt x="5678" y="1386"/>
                  </a:lnTo>
                  <a:cubicBezTo>
                    <a:pt x="5629" y="1304"/>
                    <a:pt x="5547" y="1265"/>
                    <a:pt x="5466" y="1265"/>
                  </a:cubicBezTo>
                  <a:cubicBezTo>
                    <a:pt x="5364" y="1265"/>
                    <a:pt x="5263" y="1327"/>
                    <a:pt x="5229" y="1443"/>
                  </a:cubicBezTo>
                  <a:lnTo>
                    <a:pt x="4240" y="4774"/>
                  </a:lnTo>
                  <a:lnTo>
                    <a:pt x="2980" y="1063"/>
                  </a:lnTo>
                  <a:cubicBezTo>
                    <a:pt x="2947" y="970"/>
                    <a:pt x="2863" y="904"/>
                    <a:pt x="2764" y="895"/>
                  </a:cubicBezTo>
                  <a:cubicBezTo>
                    <a:pt x="2760" y="894"/>
                    <a:pt x="2756" y="894"/>
                    <a:pt x="2752" y="894"/>
                  </a:cubicBezTo>
                  <a:cubicBezTo>
                    <a:pt x="2654" y="894"/>
                    <a:pt x="2566" y="950"/>
                    <a:pt x="2525" y="1035"/>
                  </a:cubicBezTo>
                  <a:lnTo>
                    <a:pt x="1274" y="3607"/>
                  </a:lnTo>
                  <a:lnTo>
                    <a:pt x="0" y="3607"/>
                  </a:lnTo>
                  <a:cubicBezTo>
                    <a:pt x="113" y="3776"/>
                    <a:pt x="230" y="3940"/>
                    <a:pt x="352" y="4099"/>
                  </a:cubicBezTo>
                  <a:lnTo>
                    <a:pt x="1424" y="4099"/>
                  </a:lnTo>
                  <a:cubicBezTo>
                    <a:pt x="1518" y="4099"/>
                    <a:pt x="1607" y="4047"/>
                    <a:pt x="1645" y="3958"/>
                  </a:cubicBezTo>
                  <a:lnTo>
                    <a:pt x="2699" y="1794"/>
                  </a:lnTo>
                  <a:lnTo>
                    <a:pt x="4020" y="5664"/>
                  </a:lnTo>
                  <a:cubicBezTo>
                    <a:pt x="4053" y="5767"/>
                    <a:pt x="4146" y="5832"/>
                    <a:pt x="4249" y="5832"/>
                  </a:cubicBezTo>
                  <a:lnTo>
                    <a:pt x="4254" y="5832"/>
                  </a:lnTo>
                  <a:cubicBezTo>
                    <a:pt x="4362" y="5832"/>
                    <a:pt x="4456" y="5762"/>
                    <a:pt x="4488" y="5659"/>
                  </a:cubicBezTo>
                  <a:lnTo>
                    <a:pt x="5528" y="2127"/>
                  </a:lnTo>
                  <a:lnTo>
                    <a:pt x="6470" y="3706"/>
                  </a:lnTo>
                  <a:cubicBezTo>
                    <a:pt x="6518" y="3786"/>
                    <a:pt x="6599" y="3825"/>
                    <a:pt x="6680" y="3825"/>
                  </a:cubicBezTo>
                  <a:cubicBezTo>
                    <a:pt x="6774" y="3825"/>
                    <a:pt x="6868" y="3773"/>
                    <a:pt x="6911" y="3673"/>
                  </a:cubicBezTo>
                  <a:lnTo>
                    <a:pt x="8044" y="895"/>
                  </a:lnTo>
                  <a:lnTo>
                    <a:pt x="8377" y="1663"/>
                  </a:lnTo>
                  <a:cubicBezTo>
                    <a:pt x="8423" y="1769"/>
                    <a:pt x="8509" y="1814"/>
                    <a:pt x="8595" y="1814"/>
                  </a:cubicBezTo>
                  <a:cubicBezTo>
                    <a:pt x="8756" y="1814"/>
                    <a:pt x="8920" y="1659"/>
                    <a:pt x="8831" y="1461"/>
                  </a:cubicBezTo>
                  <a:lnTo>
                    <a:pt x="8269" y="150"/>
                  </a:lnTo>
                  <a:cubicBezTo>
                    <a:pt x="8225" y="50"/>
                    <a:pt x="8133" y="1"/>
                    <a:pt x="8042" y="1"/>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5760413" y="2357800"/>
              <a:ext cx="160400" cy="88825"/>
            </a:xfrm>
            <a:custGeom>
              <a:avLst/>
              <a:gdLst/>
              <a:ahLst/>
              <a:cxnLst/>
              <a:rect l="l" t="t" r="r" b="b"/>
              <a:pathLst>
                <a:path w="6416" h="3553" extrusionOk="0">
                  <a:moveTo>
                    <a:pt x="2521" y="0"/>
                  </a:moveTo>
                  <a:cubicBezTo>
                    <a:pt x="2514" y="0"/>
                    <a:pt x="2506" y="0"/>
                    <a:pt x="2499" y="1"/>
                  </a:cubicBezTo>
                  <a:cubicBezTo>
                    <a:pt x="2401" y="6"/>
                    <a:pt x="2316" y="76"/>
                    <a:pt x="2288" y="170"/>
                  </a:cubicBezTo>
                  <a:lnTo>
                    <a:pt x="1501" y="2606"/>
                  </a:lnTo>
                  <a:lnTo>
                    <a:pt x="527" y="395"/>
                  </a:lnTo>
                  <a:cubicBezTo>
                    <a:pt x="478" y="296"/>
                    <a:pt x="395" y="254"/>
                    <a:pt x="312" y="254"/>
                  </a:cubicBezTo>
                  <a:cubicBezTo>
                    <a:pt x="156" y="254"/>
                    <a:pt x="0" y="402"/>
                    <a:pt x="77" y="591"/>
                  </a:cubicBezTo>
                  <a:lnTo>
                    <a:pt x="1304" y="3402"/>
                  </a:lnTo>
                  <a:cubicBezTo>
                    <a:pt x="1346" y="3496"/>
                    <a:pt x="1435" y="3552"/>
                    <a:pt x="1534" y="3552"/>
                  </a:cubicBezTo>
                  <a:lnTo>
                    <a:pt x="1548" y="3552"/>
                  </a:lnTo>
                  <a:cubicBezTo>
                    <a:pt x="1646" y="3548"/>
                    <a:pt x="1735" y="3482"/>
                    <a:pt x="1768" y="3384"/>
                  </a:cubicBezTo>
                  <a:lnTo>
                    <a:pt x="2569" y="901"/>
                  </a:lnTo>
                  <a:lnTo>
                    <a:pt x="3220" y="2208"/>
                  </a:lnTo>
                  <a:cubicBezTo>
                    <a:pt x="3263" y="2292"/>
                    <a:pt x="3347" y="2344"/>
                    <a:pt x="3441" y="2344"/>
                  </a:cubicBezTo>
                  <a:lnTo>
                    <a:pt x="6088" y="2344"/>
                  </a:lnTo>
                  <a:cubicBezTo>
                    <a:pt x="6416" y="2344"/>
                    <a:pt x="6416" y="1852"/>
                    <a:pt x="6088" y="1852"/>
                  </a:cubicBezTo>
                  <a:lnTo>
                    <a:pt x="3591" y="1852"/>
                  </a:lnTo>
                  <a:lnTo>
                    <a:pt x="2738" y="137"/>
                  </a:lnTo>
                  <a:cubicBezTo>
                    <a:pt x="2699" y="54"/>
                    <a:pt x="2615" y="0"/>
                    <a:pt x="25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5495738" y="2314000"/>
              <a:ext cx="272275" cy="145725"/>
            </a:xfrm>
            <a:custGeom>
              <a:avLst/>
              <a:gdLst/>
              <a:ahLst/>
              <a:cxnLst/>
              <a:rect l="l" t="t" r="r" b="b"/>
              <a:pathLst>
                <a:path w="10891" h="5829" extrusionOk="0">
                  <a:moveTo>
                    <a:pt x="10013" y="1"/>
                  </a:moveTo>
                  <a:cubicBezTo>
                    <a:pt x="9914" y="6"/>
                    <a:pt x="9825" y="67"/>
                    <a:pt x="9788" y="156"/>
                  </a:cubicBezTo>
                  <a:lnTo>
                    <a:pt x="8626" y="3023"/>
                  </a:lnTo>
                  <a:lnTo>
                    <a:pt x="7651" y="1383"/>
                  </a:lnTo>
                  <a:cubicBezTo>
                    <a:pt x="7604" y="1303"/>
                    <a:pt x="7524" y="1265"/>
                    <a:pt x="7443" y="1265"/>
                  </a:cubicBezTo>
                  <a:cubicBezTo>
                    <a:pt x="7340" y="1265"/>
                    <a:pt x="7236" y="1328"/>
                    <a:pt x="7202" y="1444"/>
                  </a:cubicBezTo>
                  <a:lnTo>
                    <a:pt x="6218" y="4770"/>
                  </a:lnTo>
                  <a:lnTo>
                    <a:pt x="4953" y="1064"/>
                  </a:lnTo>
                  <a:cubicBezTo>
                    <a:pt x="4925" y="966"/>
                    <a:pt x="4836" y="900"/>
                    <a:pt x="4737" y="896"/>
                  </a:cubicBezTo>
                  <a:cubicBezTo>
                    <a:pt x="4733" y="896"/>
                    <a:pt x="4730" y="895"/>
                    <a:pt x="4726" y="895"/>
                  </a:cubicBezTo>
                  <a:cubicBezTo>
                    <a:pt x="4632" y="895"/>
                    <a:pt x="4543" y="951"/>
                    <a:pt x="4498" y="1036"/>
                  </a:cubicBezTo>
                  <a:lnTo>
                    <a:pt x="3247" y="3604"/>
                  </a:lnTo>
                  <a:lnTo>
                    <a:pt x="324" y="3604"/>
                  </a:lnTo>
                  <a:cubicBezTo>
                    <a:pt x="1" y="3604"/>
                    <a:pt x="1" y="4096"/>
                    <a:pt x="324" y="4096"/>
                  </a:cubicBezTo>
                  <a:lnTo>
                    <a:pt x="3402" y="4096"/>
                  </a:lnTo>
                  <a:cubicBezTo>
                    <a:pt x="3496" y="4091"/>
                    <a:pt x="3585" y="4039"/>
                    <a:pt x="3627" y="3955"/>
                  </a:cubicBezTo>
                  <a:lnTo>
                    <a:pt x="4681" y="1786"/>
                  </a:lnTo>
                  <a:lnTo>
                    <a:pt x="5998" y="5660"/>
                  </a:lnTo>
                  <a:cubicBezTo>
                    <a:pt x="6030" y="5763"/>
                    <a:pt x="6124" y="5829"/>
                    <a:pt x="6232" y="5829"/>
                  </a:cubicBezTo>
                  <a:lnTo>
                    <a:pt x="6236" y="5829"/>
                  </a:lnTo>
                  <a:cubicBezTo>
                    <a:pt x="6344" y="5829"/>
                    <a:pt x="6438" y="5759"/>
                    <a:pt x="6471" y="5656"/>
                  </a:cubicBezTo>
                  <a:lnTo>
                    <a:pt x="7511" y="2123"/>
                  </a:lnTo>
                  <a:lnTo>
                    <a:pt x="8452" y="3702"/>
                  </a:lnTo>
                  <a:cubicBezTo>
                    <a:pt x="8495" y="3775"/>
                    <a:pt x="8577" y="3820"/>
                    <a:pt x="8659" y="3820"/>
                  </a:cubicBezTo>
                  <a:cubicBezTo>
                    <a:pt x="8667" y="3820"/>
                    <a:pt x="8674" y="3820"/>
                    <a:pt x="8682" y="3819"/>
                  </a:cubicBezTo>
                  <a:cubicBezTo>
                    <a:pt x="8776" y="3814"/>
                    <a:pt x="8860" y="3758"/>
                    <a:pt x="8893" y="3669"/>
                  </a:cubicBezTo>
                  <a:lnTo>
                    <a:pt x="10022" y="886"/>
                  </a:lnTo>
                  <a:lnTo>
                    <a:pt x="10359" y="1655"/>
                  </a:lnTo>
                  <a:cubicBezTo>
                    <a:pt x="10408" y="1754"/>
                    <a:pt x="10491" y="1795"/>
                    <a:pt x="10575" y="1795"/>
                  </a:cubicBezTo>
                  <a:cubicBezTo>
                    <a:pt x="10732" y="1795"/>
                    <a:pt x="10890" y="1646"/>
                    <a:pt x="10814" y="1453"/>
                  </a:cubicBezTo>
                  <a:lnTo>
                    <a:pt x="10242" y="151"/>
                  </a:lnTo>
                  <a:cubicBezTo>
                    <a:pt x="10205" y="57"/>
                    <a:pt x="10111" y="1"/>
                    <a:pt x="10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23"/>
          <p:cNvGrpSpPr/>
          <p:nvPr/>
        </p:nvGrpSpPr>
        <p:grpSpPr>
          <a:xfrm>
            <a:off x="5695856" y="3780915"/>
            <a:ext cx="321271" cy="469202"/>
            <a:chOff x="6426888" y="2828075"/>
            <a:chExt cx="271275" cy="421300"/>
          </a:xfrm>
        </p:grpSpPr>
        <p:sp>
          <p:nvSpPr>
            <p:cNvPr id="299" name="Google Shape;299;p23"/>
            <p:cNvSpPr/>
            <p:nvPr/>
          </p:nvSpPr>
          <p:spPr>
            <a:xfrm>
              <a:off x="6426888" y="2828075"/>
              <a:ext cx="271275" cy="307825"/>
            </a:xfrm>
            <a:custGeom>
              <a:avLst/>
              <a:gdLst/>
              <a:ahLst/>
              <a:cxnLst/>
              <a:rect l="l" t="t" r="r" b="b"/>
              <a:pathLst>
                <a:path w="10851" h="12313" extrusionOk="0">
                  <a:moveTo>
                    <a:pt x="2582" y="0"/>
                  </a:moveTo>
                  <a:cubicBezTo>
                    <a:pt x="1153" y="0"/>
                    <a:pt x="0" y="1157"/>
                    <a:pt x="0" y="2581"/>
                  </a:cubicBezTo>
                  <a:lnTo>
                    <a:pt x="0" y="10911"/>
                  </a:lnTo>
                  <a:cubicBezTo>
                    <a:pt x="0" y="11684"/>
                    <a:pt x="623" y="12312"/>
                    <a:pt x="1401" y="12312"/>
                  </a:cubicBezTo>
                  <a:lnTo>
                    <a:pt x="4264" y="12312"/>
                  </a:lnTo>
                  <a:lnTo>
                    <a:pt x="4264" y="10672"/>
                  </a:lnTo>
                  <a:lnTo>
                    <a:pt x="6583" y="10672"/>
                  </a:lnTo>
                  <a:lnTo>
                    <a:pt x="6583" y="12312"/>
                  </a:lnTo>
                  <a:lnTo>
                    <a:pt x="9450" y="12312"/>
                  </a:lnTo>
                  <a:cubicBezTo>
                    <a:pt x="10223" y="12312"/>
                    <a:pt x="10851" y="11684"/>
                    <a:pt x="10851" y="10911"/>
                  </a:cubicBezTo>
                  <a:lnTo>
                    <a:pt x="10851" y="2581"/>
                  </a:lnTo>
                  <a:cubicBezTo>
                    <a:pt x="10851" y="1157"/>
                    <a:pt x="9693" y="0"/>
                    <a:pt x="8269" y="0"/>
                  </a:cubicBezTo>
                  <a:close/>
                </a:path>
              </a:pathLst>
            </a:custGeom>
            <a:solidFill>
              <a:srgbClr val="688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6598588" y="2828075"/>
              <a:ext cx="99575" cy="307825"/>
            </a:xfrm>
            <a:custGeom>
              <a:avLst/>
              <a:gdLst/>
              <a:ahLst/>
              <a:cxnLst/>
              <a:rect l="l" t="t" r="r" b="b"/>
              <a:pathLst>
                <a:path w="3983" h="12313" extrusionOk="0">
                  <a:moveTo>
                    <a:pt x="0" y="0"/>
                  </a:moveTo>
                  <a:cubicBezTo>
                    <a:pt x="1425" y="0"/>
                    <a:pt x="2582" y="1157"/>
                    <a:pt x="2582" y="2581"/>
                  </a:cubicBezTo>
                  <a:lnTo>
                    <a:pt x="2582" y="10911"/>
                  </a:lnTo>
                  <a:cubicBezTo>
                    <a:pt x="2582" y="11684"/>
                    <a:pt x="1954" y="12312"/>
                    <a:pt x="1181" y="12312"/>
                  </a:cubicBezTo>
                  <a:lnTo>
                    <a:pt x="2582" y="12312"/>
                  </a:lnTo>
                  <a:cubicBezTo>
                    <a:pt x="3355" y="12312"/>
                    <a:pt x="3983" y="11684"/>
                    <a:pt x="3983" y="10911"/>
                  </a:cubicBezTo>
                  <a:lnTo>
                    <a:pt x="3983" y="2581"/>
                  </a:lnTo>
                  <a:cubicBezTo>
                    <a:pt x="3983" y="1153"/>
                    <a:pt x="2825" y="0"/>
                    <a:pt x="1401" y="0"/>
                  </a:cubicBezTo>
                  <a:close/>
                </a:path>
              </a:pathLst>
            </a:custGeom>
            <a:solidFill>
              <a:srgbClr val="608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6487563" y="2857225"/>
              <a:ext cx="150050" cy="128050"/>
            </a:xfrm>
            <a:custGeom>
              <a:avLst/>
              <a:gdLst/>
              <a:ahLst/>
              <a:cxnLst/>
              <a:rect l="l" t="t" r="r" b="b"/>
              <a:pathLst>
                <a:path w="6002" h="5122" extrusionOk="0">
                  <a:moveTo>
                    <a:pt x="2914" y="1"/>
                  </a:moveTo>
                  <a:cubicBezTo>
                    <a:pt x="1303" y="1"/>
                    <a:pt x="0" y="1303"/>
                    <a:pt x="0" y="2915"/>
                  </a:cubicBezTo>
                  <a:lnTo>
                    <a:pt x="0" y="4344"/>
                  </a:lnTo>
                  <a:cubicBezTo>
                    <a:pt x="0" y="4770"/>
                    <a:pt x="351" y="5121"/>
                    <a:pt x="778" y="5121"/>
                  </a:cubicBezTo>
                  <a:lnTo>
                    <a:pt x="5224" y="5121"/>
                  </a:lnTo>
                  <a:cubicBezTo>
                    <a:pt x="5655" y="5121"/>
                    <a:pt x="6002" y="4770"/>
                    <a:pt x="6002" y="4344"/>
                  </a:cubicBezTo>
                  <a:lnTo>
                    <a:pt x="6002" y="2915"/>
                  </a:lnTo>
                  <a:cubicBezTo>
                    <a:pt x="6002" y="1303"/>
                    <a:pt x="4699" y="1"/>
                    <a:pt x="3087" y="1"/>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6487663" y="2870100"/>
              <a:ext cx="149950" cy="114925"/>
            </a:xfrm>
            <a:custGeom>
              <a:avLst/>
              <a:gdLst/>
              <a:ahLst/>
              <a:cxnLst/>
              <a:rect l="l" t="t" r="r" b="b"/>
              <a:pathLst>
                <a:path w="5998" h="4597" extrusionOk="0">
                  <a:moveTo>
                    <a:pt x="4672" y="1"/>
                  </a:moveTo>
                  <a:cubicBezTo>
                    <a:pt x="5004" y="493"/>
                    <a:pt x="5182" y="1078"/>
                    <a:pt x="5182" y="1673"/>
                  </a:cubicBezTo>
                  <a:lnTo>
                    <a:pt x="5182" y="2985"/>
                  </a:lnTo>
                  <a:cubicBezTo>
                    <a:pt x="5182" y="3426"/>
                    <a:pt x="4822" y="3786"/>
                    <a:pt x="4381" y="3786"/>
                  </a:cubicBezTo>
                  <a:lnTo>
                    <a:pt x="1" y="3786"/>
                  </a:lnTo>
                  <a:lnTo>
                    <a:pt x="1" y="3800"/>
                  </a:lnTo>
                  <a:cubicBezTo>
                    <a:pt x="1" y="4241"/>
                    <a:pt x="357" y="4597"/>
                    <a:pt x="797" y="4597"/>
                  </a:cubicBezTo>
                  <a:lnTo>
                    <a:pt x="5201" y="4597"/>
                  </a:lnTo>
                  <a:cubicBezTo>
                    <a:pt x="5641" y="4597"/>
                    <a:pt x="5998" y="4241"/>
                    <a:pt x="5998" y="3800"/>
                  </a:cubicBezTo>
                  <a:lnTo>
                    <a:pt x="5998" y="2484"/>
                  </a:lnTo>
                  <a:cubicBezTo>
                    <a:pt x="5998" y="1486"/>
                    <a:pt x="5501" y="554"/>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6533588" y="3094875"/>
              <a:ext cx="58125" cy="154400"/>
            </a:xfrm>
            <a:custGeom>
              <a:avLst/>
              <a:gdLst/>
              <a:ahLst/>
              <a:cxnLst/>
              <a:rect l="l" t="t" r="r" b="b"/>
              <a:pathLst>
                <a:path w="2325" h="6176" extrusionOk="0">
                  <a:moveTo>
                    <a:pt x="5" y="0"/>
                  </a:moveTo>
                  <a:lnTo>
                    <a:pt x="0" y="5931"/>
                  </a:lnTo>
                  <a:cubicBezTo>
                    <a:pt x="0" y="6063"/>
                    <a:pt x="113" y="6175"/>
                    <a:pt x="249" y="6175"/>
                  </a:cubicBezTo>
                  <a:lnTo>
                    <a:pt x="2076" y="6175"/>
                  </a:lnTo>
                  <a:cubicBezTo>
                    <a:pt x="2212" y="6175"/>
                    <a:pt x="2324" y="6063"/>
                    <a:pt x="2324" y="5931"/>
                  </a:cubicBezTo>
                  <a:lnTo>
                    <a:pt x="2324" y="0"/>
                  </a:lnTo>
                  <a:close/>
                </a:path>
              </a:pathLst>
            </a:custGeom>
            <a:solidFill>
              <a:srgbClr val="8DA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6572238" y="3094875"/>
              <a:ext cx="19575" cy="154400"/>
            </a:xfrm>
            <a:custGeom>
              <a:avLst/>
              <a:gdLst/>
              <a:ahLst/>
              <a:cxnLst/>
              <a:rect l="l" t="t" r="r" b="b"/>
              <a:pathLst>
                <a:path w="783" h="6176" extrusionOk="0">
                  <a:moveTo>
                    <a:pt x="0" y="0"/>
                  </a:moveTo>
                  <a:lnTo>
                    <a:pt x="0" y="6175"/>
                  </a:lnTo>
                  <a:lnTo>
                    <a:pt x="534" y="6175"/>
                  </a:lnTo>
                  <a:cubicBezTo>
                    <a:pt x="670" y="6175"/>
                    <a:pt x="783" y="6063"/>
                    <a:pt x="783" y="5931"/>
                  </a:cubicBezTo>
                  <a:lnTo>
                    <a:pt x="783" y="0"/>
                  </a:lnTo>
                  <a:close/>
                </a:path>
              </a:pathLst>
            </a:custGeom>
            <a:solidFill>
              <a:srgbClr val="7E9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6453813" y="3029050"/>
              <a:ext cx="41975" cy="32475"/>
            </a:xfrm>
            <a:custGeom>
              <a:avLst/>
              <a:gdLst/>
              <a:ahLst/>
              <a:cxnLst/>
              <a:rect l="l" t="t" r="r" b="b"/>
              <a:pathLst>
                <a:path w="1679" h="1299" extrusionOk="0">
                  <a:moveTo>
                    <a:pt x="441" y="0"/>
                  </a:moveTo>
                  <a:cubicBezTo>
                    <a:pt x="198" y="0"/>
                    <a:pt x="1" y="197"/>
                    <a:pt x="1" y="441"/>
                  </a:cubicBezTo>
                  <a:lnTo>
                    <a:pt x="1" y="858"/>
                  </a:lnTo>
                  <a:cubicBezTo>
                    <a:pt x="1" y="1101"/>
                    <a:pt x="198" y="1298"/>
                    <a:pt x="441" y="1298"/>
                  </a:cubicBezTo>
                  <a:lnTo>
                    <a:pt x="1238" y="1298"/>
                  </a:lnTo>
                  <a:cubicBezTo>
                    <a:pt x="1481" y="1298"/>
                    <a:pt x="1678" y="1101"/>
                    <a:pt x="1678" y="858"/>
                  </a:cubicBezTo>
                  <a:lnTo>
                    <a:pt x="1678" y="441"/>
                  </a:lnTo>
                  <a:cubicBezTo>
                    <a:pt x="1678" y="197"/>
                    <a:pt x="1481" y="0"/>
                    <a:pt x="1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6453813" y="3038175"/>
              <a:ext cx="42075" cy="23350"/>
            </a:xfrm>
            <a:custGeom>
              <a:avLst/>
              <a:gdLst/>
              <a:ahLst/>
              <a:cxnLst/>
              <a:rect l="l" t="t" r="r" b="b"/>
              <a:pathLst>
                <a:path w="1683" h="934" extrusionOk="0">
                  <a:moveTo>
                    <a:pt x="10" y="1"/>
                  </a:moveTo>
                  <a:cubicBezTo>
                    <a:pt x="5" y="29"/>
                    <a:pt x="1" y="57"/>
                    <a:pt x="1" y="85"/>
                  </a:cubicBezTo>
                  <a:lnTo>
                    <a:pt x="1" y="479"/>
                  </a:lnTo>
                  <a:cubicBezTo>
                    <a:pt x="5" y="732"/>
                    <a:pt x="207" y="933"/>
                    <a:pt x="460" y="933"/>
                  </a:cubicBezTo>
                  <a:lnTo>
                    <a:pt x="1228" y="933"/>
                  </a:lnTo>
                  <a:cubicBezTo>
                    <a:pt x="1477" y="933"/>
                    <a:pt x="1683" y="732"/>
                    <a:pt x="1683" y="479"/>
                  </a:cubicBezTo>
                  <a:lnTo>
                    <a:pt x="1683" y="85"/>
                  </a:lnTo>
                  <a:cubicBezTo>
                    <a:pt x="1683" y="57"/>
                    <a:pt x="1678" y="29"/>
                    <a:pt x="1678" y="1"/>
                  </a:cubicBezTo>
                  <a:cubicBezTo>
                    <a:pt x="1631" y="216"/>
                    <a:pt x="1444" y="371"/>
                    <a:pt x="1224" y="371"/>
                  </a:cubicBezTo>
                  <a:lnTo>
                    <a:pt x="455" y="371"/>
                  </a:lnTo>
                  <a:cubicBezTo>
                    <a:pt x="452" y="371"/>
                    <a:pt x="449" y="371"/>
                    <a:pt x="446" y="371"/>
                  </a:cubicBezTo>
                  <a:cubicBezTo>
                    <a:pt x="230" y="371"/>
                    <a:pt x="47" y="213"/>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6533688" y="3029050"/>
              <a:ext cx="58025" cy="32475"/>
            </a:xfrm>
            <a:custGeom>
              <a:avLst/>
              <a:gdLst/>
              <a:ahLst/>
              <a:cxnLst/>
              <a:rect l="l" t="t" r="r" b="b"/>
              <a:pathLst>
                <a:path w="2321" h="1299" extrusionOk="0">
                  <a:moveTo>
                    <a:pt x="441" y="0"/>
                  </a:moveTo>
                  <a:cubicBezTo>
                    <a:pt x="198" y="0"/>
                    <a:pt x="1" y="197"/>
                    <a:pt x="1" y="441"/>
                  </a:cubicBezTo>
                  <a:lnTo>
                    <a:pt x="1" y="858"/>
                  </a:lnTo>
                  <a:cubicBezTo>
                    <a:pt x="1" y="1101"/>
                    <a:pt x="198" y="1298"/>
                    <a:pt x="441" y="1298"/>
                  </a:cubicBezTo>
                  <a:lnTo>
                    <a:pt x="1880" y="1298"/>
                  </a:lnTo>
                  <a:cubicBezTo>
                    <a:pt x="2119" y="1298"/>
                    <a:pt x="2320" y="1101"/>
                    <a:pt x="2320" y="858"/>
                  </a:cubicBezTo>
                  <a:lnTo>
                    <a:pt x="2320" y="441"/>
                  </a:lnTo>
                  <a:cubicBezTo>
                    <a:pt x="2320" y="197"/>
                    <a:pt x="2123" y="0"/>
                    <a:pt x="1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6533688" y="3038175"/>
              <a:ext cx="58125" cy="23350"/>
            </a:xfrm>
            <a:custGeom>
              <a:avLst/>
              <a:gdLst/>
              <a:ahLst/>
              <a:cxnLst/>
              <a:rect l="l" t="t" r="r" b="b"/>
              <a:pathLst>
                <a:path w="2325" h="934" extrusionOk="0">
                  <a:moveTo>
                    <a:pt x="6" y="1"/>
                  </a:moveTo>
                  <a:cubicBezTo>
                    <a:pt x="1" y="29"/>
                    <a:pt x="1" y="57"/>
                    <a:pt x="1" y="85"/>
                  </a:cubicBezTo>
                  <a:lnTo>
                    <a:pt x="1" y="479"/>
                  </a:lnTo>
                  <a:cubicBezTo>
                    <a:pt x="1" y="732"/>
                    <a:pt x="202" y="933"/>
                    <a:pt x="455" y="933"/>
                  </a:cubicBezTo>
                  <a:lnTo>
                    <a:pt x="1866" y="933"/>
                  </a:lnTo>
                  <a:cubicBezTo>
                    <a:pt x="2119" y="933"/>
                    <a:pt x="2320" y="732"/>
                    <a:pt x="2325" y="479"/>
                  </a:cubicBezTo>
                  <a:lnTo>
                    <a:pt x="2325" y="85"/>
                  </a:lnTo>
                  <a:cubicBezTo>
                    <a:pt x="2320" y="57"/>
                    <a:pt x="2320" y="29"/>
                    <a:pt x="2315" y="1"/>
                  </a:cubicBezTo>
                  <a:cubicBezTo>
                    <a:pt x="2273" y="216"/>
                    <a:pt x="2081" y="371"/>
                    <a:pt x="1866" y="371"/>
                  </a:cubicBezTo>
                  <a:lnTo>
                    <a:pt x="451" y="371"/>
                  </a:lnTo>
                  <a:cubicBezTo>
                    <a:pt x="448" y="371"/>
                    <a:pt x="445" y="371"/>
                    <a:pt x="441" y="371"/>
                  </a:cubicBezTo>
                  <a:cubicBezTo>
                    <a:pt x="230" y="371"/>
                    <a:pt x="43" y="213"/>
                    <a:pt x="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6629388" y="3029050"/>
              <a:ext cx="42075" cy="32475"/>
            </a:xfrm>
            <a:custGeom>
              <a:avLst/>
              <a:gdLst/>
              <a:ahLst/>
              <a:cxnLst/>
              <a:rect l="l" t="t" r="r" b="b"/>
              <a:pathLst>
                <a:path w="1683" h="1299" extrusionOk="0">
                  <a:moveTo>
                    <a:pt x="437" y="0"/>
                  </a:moveTo>
                  <a:cubicBezTo>
                    <a:pt x="197" y="0"/>
                    <a:pt x="1" y="200"/>
                    <a:pt x="5" y="441"/>
                  </a:cubicBezTo>
                  <a:lnTo>
                    <a:pt x="5" y="858"/>
                  </a:lnTo>
                  <a:cubicBezTo>
                    <a:pt x="5" y="1101"/>
                    <a:pt x="202" y="1298"/>
                    <a:pt x="446" y="1298"/>
                  </a:cubicBezTo>
                  <a:lnTo>
                    <a:pt x="1242" y="1298"/>
                  </a:lnTo>
                  <a:cubicBezTo>
                    <a:pt x="1486" y="1298"/>
                    <a:pt x="1682" y="1101"/>
                    <a:pt x="1682" y="858"/>
                  </a:cubicBezTo>
                  <a:lnTo>
                    <a:pt x="1682" y="441"/>
                  </a:lnTo>
                  <a:cubicBezTo>
                    <a:pt x="1682" y="197"/>
                    <a:pt x="1486" y="0"/>
                    <a:pt x="1242" y="0"/>
                  </a:cubicBezTo>
                  <a:lnTo>
                    <a:pt x="446" y="0"/>
                  </a:lnTo>
                  <a:cubicBezTo>
                    <a:pt x="443" y="0"/>
                    <a:pt x="440" y="0"/>
                    <a:pt x="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6629513" y="3038650"/>
              <a:ext cx="42075" cy="22875"/>
            </a:xfrm>
            <a:custGeom>
              <a:avLst/>
              <a:gdLst/>
              <a:ahLst/>
              <a:cxnLst/>
              <a:rect l="l" t="t" r="r" b="b"/>
              <a:pathLst>
                <a:path w="1683" h="915" extrusionOk="0">
                  <a:moveTo>
                    <a:pt x="5" y="1"/>
                  </a:moveTo>
                  <a:cubicBezTo>
                    <a:pt x="0" y="24"/>
                    <a:pt x="0" y="43"/>
                    <a:pt x="0" y="66"/>
                  </a:cubicBezTo>
                  <a:lnTo>
                    <a:pt x="0" y="460"/>
                  </a:lnTo>
                  <a:cubicBezTo>
                    <a:pt x="5" y="713"/>
                    <a:pt x="206" y="914"/>
                    <a:pt x="459" y="914"/>
                  </a:cubicBezTo>
                  <a:lnTo>
                    <a:pt x="1228" y="914"/>
                  </a:lnTo>
                  <a:cubicBezTo>
                    <a:pt x="1476" y="914"/>
                    <a:pt x="1682" y="713"/>
                    <a:pt x="1682" y="460"/>
                  </a:cubicBezTo>
                  <a:lnTo>
                    <a:pt x="1682" y="66"/>
                  </a:lnTo>
                  <a:cubicBezTo>
                    <a:pt x="1682" y="47"/>
                    <a:pt x="1677" y="19"/>
                    <a:pt x="1677" y="1"/>
                  </a:cubicBezTo>
                  <a:cubicBezTo>
                    <a:pt x="1640" y="221"/>
                    <a:pt x="1448" y="385"/>
                    <a:pt x="1223" y="389"/>
                  </a:cubicBezTo>
                  <a:lnTo>
                    <a:pt x="455" y="389"/>
                  </a:lnTo>
                  <a:cubicBezTo>
                    <a:pt x="230" y="389"/>
                    <a:pt x="38" y="225"/>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6533463" y="3186925"/>
              <a:ext cx="58125" cy="62450"/>
            </a:xfrm>
            <a:custGeom>
              <a:avLst/>
              <a:gdLst/>
              <a:ahLst/>
              <a:cxnLst/>
              <a:rect l="l" t="t" r="r" b="b"/>
              <a:pathLst>
                <a:path w="2325" h="2498" extrusionOk="0">
                  <a:moveTo>
                    <a:pt x="5" y="1"/>
                  </a:moveTo>
                  <a:lnTo>
                    <a:pt x="1" y="2249"/>
                  </a:lnTo>
                  <a:cubicBezTo>
                    <a:pt x="1" y="2385"/>
                    <a:pt x="113" y="2498"/>
                    <a:pt x="249" y="2498"/>
                  </a:cubicBezTo>
                  <a:lnTo>
                    <a:pt x="2081" y="2498"/>
                  </a:lnTo>
                  <a:cubicBezTo>
                    <a:pt x="2217" y="2498"/>
                    <a:pt x="2324" y="2385"/>
                    <a:pt x="2324" y="2249"/>
                  </a:cubicBezTo>
                  <a:lnTo>
                    <a:pt x="2324" y="1"/>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6572238" y="3186800"/>
              <a:ext cx="19575" cy="62475"/>
            </a:xfrm>
            <a:custGeom>
              <a:avLst/>
              <a:gdLst/>
              <a:ahLst/>
              <a:cxnLst/>
              <a:rect l="l" t="t" r="r" b="b"/>
              <a:pathLst>
                <a:path w="783" h="2499" extrusionOk="0">
                  <a:moveTo>
                    <a:pt x="0" y="1"/>
                  </a:moveTo>
                  <a:lnTo>
                    <a:pt x="0" y="6"/>
                  </a:lnTo>
                  <a:lnTo>
                    <a:pt x="0" y="2498"/>
                  </a:lnTo>
                  <a:lnTo>
                    <a:pt x="534" y="2498"/>
                  </a:lnTo>
                  <a:cubicBezTo>
                    <a:pt x="670" y="2498"/>
                    <a:pt x="783" y="2386"/>
                    <a:pt x="783" y="2250"/>
                  </a:cubicBezTo>
                  <a:lnTo>
                    <a:pt x="783" y="1"/>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6549863" y="3209650"/>
              <a:ext cx="22400" cy="19150"/>
            </a:xfrm>
            <a:custGeom>
              <a:avLst/>
              <a:gdLst/>
              <a:ahLst/>
              <a:cxnLst/>
              <a:rect l="l" t="t" r="r" b="b"/>
              <a:pathLst>
                <a:path w="896" h="766" extrusionOk="0">
                  <a:moveTo>
                    <a:pt x="516" y="1"/>
                  </a:moveTo>
                  <a:cubicBezTo>
                    <a:pt x="174" y="1"/>
                    <a:pt x="0" y="413"/>
                    <a:pt x="244" y="652"/>
                  </a:cubicBezTo>
                  <a:cubicBezTo>
                    <a:pt x="321" y="730"/>
                    <a:pt x="417" y="766"/>
                    <a:pt x="510" y="766"/>
                  </a:cubicBezTo>
                  <a:cubicBezTo>
                    <a:pt x="706" y="766"/>
                    <a:pt x="895" y="611"/>
                    <a:pt x="895" y="380"/>
                  </a:cubicBezTo>
                  <a:cubicBezTo>
                    <a:pt x="895" y="169"/>
                    <a:pt x="727" y="1"/>
                    <a:pt x="516" y="1"/>
                  </a:cubicBezTo>
                  <a:close/>
                </a:path>
              </a:pathLst>
            </a:custGeom>
            <a:solidFill>
              <a:srgbClr val="586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6512138" y="2901500"/>
              <a:ext cx="36000" cy="59050"/>
            </a:xfrm>
            <a:custGeom>
              <a:avLst/>
              <a:gdLst/>
              <a:ahLst/>
              <a:cxnLst/>
              <a:rect l="l" t="t" r="r" b="b"/>
              <a:pathLst>
                <a:path w="1440" h="2362" extrusionOk="0">
                  <a:moveTo>
                    <a:pt x="929" y="506"/>
                  </a:moveTo>
                  <a:lnTo>
                    <a:pt x="929" y="923"/>
                  </a:lnTo>
                  <a:lnTo>
                    <a:pt x="512" y="923"/>
                  </a:lnTo>
                  <a:lnTo>
                    <a:pt x="512" y="506"/>
                  </a:lnTo>
                  <a:close/>
                  <a:moveTo>
                    <a:pt x="929" y="1434"/>
                  </a:moveTo>
                  <a:lnTo>
                    <a:pt x="929" y="1851"/>
                  </a:lnTo>
                  <a:lnTo>
                    <a:pt x="512" y="1851"/>
                  </a:lnTo>
                  <a:lnTo>
                    <a:pt x="512" y="1434"/>
                  </a:lnTo>
                  <a:close/>
                  <a:moveTo>
                    <a:pt x="254" y="1"/>
                  </a:moveTo>
                  <a:cubicBezTo>
                    <a:pt x="113" y="1"/>
                    <a:pt x="1" y="113"/>
                    <a:pt x="1" y="253"/>
                  </a:cubicBezTo>
                  <a:lnTo>
                    <a:pt x="1" y="2109"/>
                  </a:lnTo>
                  <a:cubicBezTo>
                    <a:pt x="1" y="2249"/>
                    <a:pt x="113" y="2362"/>
                    <a:pt x="254" y="2362"/>
                  </a:cubicBezTo>
                  <a:lnTo>
                    <a:pt x="1182" y="2362"/>
                  </a:lnTo>
                  <a:cubicBezTo>
                    <a:pt x="1322" y="2362"/>
                    <a:pt x="1439" y="2249"/>
                    <a:pt x="1439" y="2109"/>
                  </a:cubicBezTo>
                  <a:lnTo>
                    <a:pt x="1439" y="253"/>
                  </a:lnTo>
                  <a:cubicBezTo>
                    <a:pt x="1439" y="113"/>
                    <a:pt x="1322" y="1"/>
                    <a:pt x="1182" y="1"/>
                  </a:cubicBezTo>
                  <a:close/>
                </a:path>
              </a:pathLst>
            </a:custGeom>
            <a:solidFill>
              <a:srgbClr val="35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6577163" y="2901375"/>
              <a:ext cx="37725" cy="59175"/>
            </a:xfrm>
            <a:custGeom>
              <a:avLst/>
              <a:gdLst/>
              <a:ahLst/>
              <a:cxnLst/>
              <a:rect l="l" t="t" r="r" b="b"/>
              <a:pathLst>
                <a:path w="1509" h="2367" extrusionOk="0">
                  <a:moveTo>
                    <a:pt x="932" y="1444"/>
                  </a:moveTo>
                  <a:lnTo>
                    <a:pt x="932" y="1861"/>
                  </a:lnTo>
                  <a:lnTo>
                    <a:pt x="515" y="1861"/>
                  </a:lnTo>
                  <a:lnTo>
                    <a:pt x="515" y="1444"/>
                  </a:lnTo>
                  <a:close/>
                  <a:moveTo>
                    <a:pt x="1185" y="1"/>
                  </a:moveTo>
                  <a:lnTo>
                    <a:pt x="258" y="6"/>
                  </a:lnTo>
                  <a:cubicBezTo>
                    <a:pt x="117" y="6"/>
                    <a:pt x="0" y="118"/>
                    <a:pt x="0" y="258"/>
                  </a:cubicBezTo>
                  <a:lnTo>
                    <a:pt x="0" y="2114"/>
                  </a:lnTo>
                  <a:cubicBezTo>
                    <a:pt x="0" y="2254"/>
                    <a:pt x="117" y="2367"/>
                    <a:pt x="258" y="2367"/>
                  </a:cubicBezTo>
                  <a:lnTo>
                    <a:pt x="1185" y="2367"/>
                  </a:lnTo>
                  <a:cubicBezTo>
                    <a:pt x="1326" y="2367"/>
                    <a:pt x="1438" y="2254"/>
                    <a:pt x="1438" y="2114"/>
                  </a:cubicBezTo>
                  <a:lnTo>
                    <a:pt x="1438" y="1186"/>
                  </a:lnTo>
                  <a:cubicBezTo>
                    <a:pt x="1438" y="1048"/>
                    <a:pt x="1330" y="933"/>
                    <a:pt x="1194" y="933"/>
                  </a:cubicBezTo>
                  <a:cubicBezTo>
                    <a:pt x="1191" y="933"/>
                    <a:pt x="1188" y="933"/>
                    <a:pt x="1185" y="933"/>
                  </a:cubicBezTo>
                  <a:lnTo>
                    <a:pt x="511" y="933"/>
                  </a:lnTo>
                  <a:lnTo>
                    <a:pt x="511" y="516"/>
                  </a:lnTo>
                  <a:lnTo>
                    <a:pt x="1185" y="516"/>
                  </a:lnTo>
                  <a:cubicBezTo>
                    <a:pt x="1509" y="497"/>
                    <a:pt x="1509" y="15"/>
                    <a:pt x="1185" y="1"/>
                  </a:cubicBezTo>
                  <a:close/>
                </a:path>
              </a:pathLst>
            </a:custGeom>
            <a:solidFill>
              <a:srgbClr val="35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6554888" y="2945450"/>
              <a:ext cx="19125" cy="21900"/>
            </a:xfrm>
            <a:custGeom>
              <a:avLst/>
              <a:gdLst/>
              <a:ahLst/>
              <a:cxnLst/>
              <a:rect l="l" t="t" r="r" b="b"/>
              <a:pathLst>
                <a:path w="765" h="876" extrusionOk="0">
                  <a:moveTo>
                    <a:pt x="476" y="1"/>
                  </a:moveTo>
                  <a:cubicBezTo>
                    <a:pt x="384" y="1"/>
                    <a:pt x="296" y="51"/>
                    <a:pt x="249" y="140"/>
                  </a:cubicBezTo>
                  <a:lnTo>
                    <a:pt x="62" y="510"/>
                  </a:lnTo>
                  <a:cubicBezTo>
                    <a:pt x="1" y="636"/>
                    <a:pt x="52" y="786"/>
                    <a:pt x="174" y="852"/>
                  </a:cubicBezTo>
                  <a:cubicBezTo>
                    <a:pt x="212" y="866"/>
                    <a:pt x="249" y="875"/>
                    <a:pt x="291" y="875"/>
                  </a:cubicBezTo>
                  <a:cubicBezTo>
                    <a:pt x="385" y="875"/>
                    <a:pt x="474" y="819"/>
                    <a:pt x="516" y="735"/>
                  </a:cubicBezTo>
                  <a:lnTo>
                    <a:pt x="704" y="365"/>
                  </a:lnTo>
                  <a:cubicBezTo>
                    <a:pt x="765" y="238"/>
                    <a:pt x="713" y="88"/>
                    <a:pt x="591" y="27"/>
                  </a:cubicBezTo>
                  <a:cubicBezTo>
                    <a:pt x="554" y="10"/>
                    <a:pt x="515" y="1"/>
                    <a:pt x="476" y="1"/>
                  </a:cubicBezTo>
                  <a:close/>
                </a:path>
              </a:pathLst>
            </a:custGeom>
            <a:solidFill>
              <a:srgbClr val="35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6511438" y="3088425"/>
              <a:ext cx="102275" cy="12800"/>
            </a:xfrm>
            <a:custGeom>
              <a:avLst/>
              <a:gdLst/>
              <a:ahLst/>
              <a:cxnLst/>
              <a:rect l="l" t="t" r="r" b="b"/>
              <a:pathLst>
                <a:path w="4091" h="512" extrusionOk="0">
                  <a:moveTo>
                    <a:pt x="329" y="1"/>
                  </a:moveTo>
                  <a:cubicBezTo>
                    <a:pt x="1" y="15"/>
                    <a:pt x="1" y="497"/>
                    <a:pt x="329" y="511"/>
                  </a:cubicBezTo>
                  <a:lnTo>
                    <a:pt x="3763" y="511"/>
                  </a:lnTo>
                  <a:cubicBezTo>
                    <a:pt x="4091" y="497"/>
                    <a:pt x="4091" y="15"/>
                    <a:pt x="3763" y="1"/>
                  </a:cubicBezTo>
                  <a:close/>
                </a:path>
              </a:pathLst>
            </a:custGeom>
            <a:solidFill>
              <a:srgbClr val="35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21"/>
        <p:cNvGrpSpPr/>
        <p:nvPr/>
      </p:nvGrpSpPr>
      <p:grpSpPr>
        <a:xfrm>
          <a:off x="0" y="0"/>
          <a:ext cx="0" cy="0"/>
          <a:chOff x="0" y="0"/>
          <a:chExt cx="0" cy="0"/>
        </a:xfrm>
      </p:grpSpPr>
      <p:sp>
        <p:nvSpPr>
          <p:cNvPr id="322" name="Google Shape;322;p24"/>
          <p:cNvSpPr txBox="1">
            <a:spLocks noGrp="1"/>
          </p:cNvSpPr>
          <p:nvPr>
            <p:ph type="title" idx="6"/>
          </p:nvPr>
        </p:nvSpPr>
        <p:spPr>
          <a:xfrm>
            <a:off x="620724" y="430100"/>
            <a:ext cx="40950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200" b="1" u="sng"/>
              <a:t>DIAGNOSTIC ASSESSMENT</a:t>
            </a:r>
            <a:endParaRPr sz="2200" b="1" u="sng"/>
          </a:p>
        </p:txBody>
      </p:sp>
      <p:cxnSp>
        <p:nvCxnSpPr>
          <p:cNvPr id="323" name="Google Shape;323;p24"/>
          <p:cNvCxnSpPr/>
          <p:nvPr/>
        </p:nvCxnSpPr>
        <p:spPr>
          <a:xfrm flipH="1">
            <a:off x="701775" y="2905600"/>
            <a:ext cx="7612800" cy="600"/>
          </a:xfrm>
          <a:prstGeom prst="straightConnector1">
            <a:avLst/>
          </a:prstGeom>
          <a:noFill/>
          <a:ln w="19050" cap="flat" cmpd="sng">
            <a:solidFill>
              <a:schemeClr val="accent1"/>
            </a:solidFill>
            <a:prstDash val="solid"/>
            <a:round/>
            <a:headEnd type="oval" w="med" len="med"/>
            <a:tailEnd type="oval" w="med" len="med"/>
          </a:ln>
        </p:spPr>
      </p:cxnSp>
      <p:sp>
        <p:nvSpPr>
          <p:cNvPr id="324" name="Google Shape;324;p24"/>
          <p:cNvSpPr txBox="1">
            <a:spLocks noGrp="1"/>
          </p:cNvSpPr>
          <p:nvPr>
            <p:ph type="subTitle" idx="1"/>
          </p:nvPr>
        </p:nvSpPr>
        <p:spPr>
          <a:xfrm>
            <a:off x="974844" y="3658713"/>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000" b="1">
                <a:latin typeface="Assistant"/>
                <a:ea typeface="Assistant"/>
                <a:cs typeface="Assistant"/>
                <a:sym typeface="Assistant"/>
              </a:rPr>
              <a:t>14.19 L </a:t>
            </a:r>
            <a:endParaRPr sz="2000" b="1">
              <a:latin typeface="Assistant"/>
              <a:ea typeface="Assistant"/>
              <a:cs typeface="Assistant"/>
              <a:sym typeface="Assistant"/>
            </a:endParaRPr>
          </a:p>
          <a:p>
            <a:pPr marL="0" lvl="0" indent="0" algn="ctr" rtl="0">
              <a:spcBef>
                <a:spcPts val="0"/>
              </a:spcBef>
              <a:spcAft>
                <a:spcPts val="0"/>
              </a:spcAft>
              <a:buNone/>
            </a:pPr>
            <a:r>
              <a:rPr lang="es" sz="1400"/>
              <a:t>Low due to low hemoglobin and hypoxemia</a:t>
            </a:r>
            <a:endParaRPr sz="1400"/>
          </a:p>
        </p:txBody>
      </p:sp>
      <p:sp>
        <p:nvSpPr>
          <p:cNvPr id="325" name="Google Shape;325;p24"/>
          <p:cNvSpPr txBox="1">
            <a:spLocks noGrp="1"/>
          </p:cNvSpPr>
          <p:nvPr>
            <p:ph type="subTitle" idx="3"/>
          </p:nvPr>
        </p:nvSpPr>
        <p:spPr>
          <a:xfrm>
            <a:off x="3637449" y="3658713"/>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000" b="1">
                <a:latin typeface="Assistant"/>
                <a:ea typeface="Assistant"/>
                <a:cs typeface="Assistant"/>
                <a:sym typeface="Assistant"/>
              </a:rPr>
              <a:t>208 L</a:t>
            </a:r>
            <a:endParaRPr sz="2000" b="1">
              <a:latin typeface="Assistant"/>
              <a:ea typeface="Assistant"/>
              <a:cs typeface="Assistant"/>
              <a:sym typeface="Assistant"/>
            </a:endParaRPr>
          </a:p>
          <a:p>
            <a:pPr marL="0" lvl="0" indent="0" algn="ctr" rtl="0">
              <a:spcBef>
                <a:spcPts val="0"/>
              </a:spcBef>
              <a:spcAft>
                <a:spcPts val="0"/>
              </a:spcAft>
              <a:buNone/>
            </a:pPr>
            <a:r>
              <a:rPr lang="es" sz="1400"/>
              <a:t>Mild ARDS due to pneumonia creating V/Q Mismatch</a:t>
            </a:r>
            <a:endParaRPr sz="1400"/>
          </a:p>
          <a:p>
            <a:pPr marL="0" lvl="0" indent="0" algn="ctr" rtl="0">
              <a:spcBef>
                <a:spcPts val="0"/>
              </a:spcBef>
              <a:spcAft>
                <a:spcPts val="0"/>
              </a:spcAft>
              <a:buNone/>
            </a:pPr>
            <a:endParaRPr sz="1400" b="1">
              <a:latin typeface="Assistant"/>
              <a:ea typeface="Assistant"/>
              <a:cs typeface="Assistant"/>
              <a:sym typeface="Assistant"/>
            </a:endParaRPr>
          </a:p>
          <a:p>
            <a:pPr marL="0" lvl="0" indent="0" algn="ctr" rtl="0">
              <a:spcBef>
                <a:spcPts val="0"/>
              </a:spcBef>
              <a:spcAft>
                <a:spcPts val="0"/>
              </a:spcAft>
              <a:buNone/>
            </a:pPr>
            <a:endParaRPr sz="2000" b="1">
              <a:latin typeface="Assistant"/>
              <a:ea typeface="Assistant"/>
              <a:cs typeface="Assistant"/>
              <a:sym typeface="Assistant"/>
            </a:endParaRPr>
          </a:p>
        </p:txBody>
      </p:sp>
      <p:sp>
        <p:nvSpPr>
          <p:cNvPr id="326" name="Google Shape;326;p24"/>
          <p:cNvSpPr txBox="1">
            <a:spLocks noGrp="1"/>
          </p:cNvSpPr>
          <p:nvPr>
            <p:ph type="subTitle" idx="5"/>
          </p:nvPr>
        </p:nvSpPr>
        <p:spPr>
          <a:xfrm>
            <a:off x="6300054" y="3658713"/>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000" b="1">
                <a:latin typeface="Assistant"/>
                <a:ea typeface="Assistant"/>
                <a:cs typeface="Assistant"/>
                <a:sym typeface="Assistant"/>
              </a:rPr>
              <a:t>134.2 H</a:t>
            </a:r>
            <a:endParaRPr sz="2000" b="1">
              <a:latin typeface="Assistant"/>
              <a:ea typeface="Assistant"/>
              <a:cs typeface="Assistant"/>
              <a:sym typeface="Assistant"/>
            </a:endParaRPr>
          </a:p>
          <a:p>
            <a:pPr marL="0" lvl="0" indent="0" algn="ctr" rtl="0">
              <a:spcBef>
                <a:spcPts val="0"/>
              </a:spcBef>
              <a:spcAft>
                <a:spcPts val="0"/>
              </a:spcAft>
              <a:buNone/>
            </a:pPr>
            <a:r>
              <a:rPr lang="es" sz="1400"/>
              <a:t>V/Q Mismatch due to pneumonia</a:t>
            </a:r>
            <a:endParaRPr sz="1400"/>
          </a:p>
        </p:txBody>
      </p:sp>
      <p:sp>
        <p:nvSpPr>
          <p:cNvPr id="327" name="Google Shape;327;p24"/>
          <p:cNvSpPr txBox="1">
            <a:spLocks noGrp="1"/>
          </p:cNvSpPr>
          <p:nvPr>
            <p:ph type="ctrTitle"/>
          </p:nvPr>
        </p:nvSpPr>
        <p:spPr>
          <a:xfrm>
            <a:off x="974844" y="1493307"/>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000"/>
              <a:t>CaO2</a:t>
            </a:r>
            <a:endParaRPr sz="2000">
              <a:solidFill>
                <a:schemeClr val="accent1"/>
              </a:solidFill>
            </a:endParaRPr>
          </a:p>
        </p:txBody>
      </p:sp>
      <p:sp>
        <p:nvSpPr>
          <p:cNvPr id="328" name="Google Shape;328;p24"/>
          <p:cNvSpPr txBox="1">
            <a:spLocks noGrp="1"/>
          </p:cNvSpPr>
          <p:nvPr>
            <p:ph type="ctrTitle" idx="2"/>
          </p:nvPr>
        </p:nvSpPr>
        <p:spPr>
          <a:xfrm>
            <a:off x="3637449" y="1493307"/>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000"/>
              <a:t>P/F ratio</a:t>
            </a:r>
            <a:endParaRPr sz="2000">
              <a:solidFill>
                <a:schemeClr val="accent1"/>
              </a:solidFill>
            </a:endParaRPr>
          </a:p>
        </p:txBody>
      </p:sp>
      <p:sp>
        <p:nvSpPr>
          <p:cNvPr id="329" name="Google Shape;329;p24"/>
          <p:cNvSpPr txBox="1">
            <a:spLocks noGrp="1"/>
          </p:cNvSpPr>
          <p:nvPr>
            <p:ph type="ctrTitle" idx="4"/>
          </p:nvPr>
        </p:nvSpPr>
        <p:spPr>
          <a:xfrm>
            <a:off x="6300054" y="1493307"/>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000"/>
              <a:t>A-a gradient</a:t>
            </a:r>
            <a:endParaRPr sz="2000">
              <a:solidFill>
                <a:schemeClr val="accent1"/>
              </a:solidFill>
            </a:endParaRPr>
          </a:p>
        </p:txBody>
      </p:sp>
      <p:pic>
        <p:nvPicPr>
          <p:cNvPr id="330" name="Google Shape;330;p24"/>
          <p:cNvPicPr preferRelativeResize="0"/>
          <p:nvPr/>
        </p:nvPicPr>
        <p:blipFill>
          <a:blip r:embed="rId3">
            <a:alphaModFix/>
          </a:blip>
          <a:stretch>
            <a:fillRect/>
          </a:stretch>
        </p:blipFill>
        <p:spPr>
          <a:xfrm>
            <a:off x="1160278" y="2281525"/>
            <a:ext cx="1340178" cy="1197453"/>
          </a:xfrm>
          <a:prstGeom prst="rect">
            <a:avLst/>
          </a:prstGeom>
          <a:noFill/>
          <a:ln>
            <a:noFill/>
          </a:ln>
        </p:spPr>
      </p:pic>
      <p:pic>
        <p:nvPicPr>
          <p:cNvPr id="331" name="Google Shape;331;p24"/>
          <p:cNvPicPr preferRelativeResize="0"/>
          <p:nvPr/>
        </p:nvPicPr>
        <p:blipFill>
          <a:blip r:embed="rId4">
            <a:alphaModFix/>
          </a:blip>
          <a:stretch>
            <a:fillRect/>
          </a:stretch>
        </p:blipFill>
        <p:spPr>
          <a:xfrm>
            <a:off x="3986041" y="2315038"/>
            <a:ext cx="1184102" cy="1194165"/>
          </a:xfrm>
          <a:prstGeom prst="rect">
            <a:avLst/>
          </a:prstGeom>
          <a:noFill/>
          <a:ln>
            <a:noFill/>
          </a:ln>
        </p:spPr>
      </p:pic>
      <p:pic>
        <p:nvPicPr>
          <p:cNvPr id="332" name="Google Shape;332;p24"/>
          <p:cNvPicPr preferRelativeResize="0"/>
          <p:nvPr/>
        </p:nvPicPr>
        <p:blipFill>
          <a:blip r:embed="rId5">
            <a:alphaModFix/>
          </a:blip>
          <a:stretch>
            <a:fillRect/>
          </a:stretch>
        </p:blipFill>
        <p:spPr>
          <a:xfrm>
            <a:off x="6597070" y="2300250"/>
            <a:ext cx="1231250" cy="11974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title"/>
          </p:nvPr>
        </p:nvSpPr>
        <p:spPr>
          <a:xfrm>
            <a:off x="180825" y="245350"/>
            <a:ext cx="36741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700"/>
              <a:t>Physical Assessment</a:t>
            </a:r>
            <a:endParaRPr sz="2700"/>
          </a:p>
        </p:txBody>
      </p:sp>
      <p:sp>
        <p:nvSpPr>
          <p:cNvPr id="338" name="Google Shape;338;p25"/>
          <p:cNvSpPr txBox="1">
            <a:spLocks noGrp="1"/>
          </p:cNvSpPr>
          <p:nvPr>
            <p:ph type="ctrTitle" idx="7"/>
          </p:nvPr>
        </p:nvSpPr>
        <p:spPr>
          <a:xfrm>
            <a:off x="3279125" y="3350400"/>
            <a:ext cx="2166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sz="1800"/>
              <a:t>Peripheral Edema</a:t>
            </a:r>
            <a:endParaRPr sz="1800"/>
          </a:p>
        </p:txBody>
      </p:sp>
      <p:sp>
        <p:nvSpPr>
          <p:cNvPr id="339" name="Google Shape;339;p25"/>
          <p:cNvSpPr txBox="1">
            <a:spLocks noGrp="1"/>
          </p:cNvSpPr>
          <p:nvPr>
            <p:ph type="subTitle" idx="8"/>
          </p:nvPr>
        </p:nvSpPr>
        <p:spPr>
          <a:xfrm>
            <a:off x="3419125" y="3862449"/>
            <a:ext cx="1881300" cy="79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500" b="1">
                <a:solidFill>
                  <a:srgbClr val="1C4587"/>
                </a:solidFill>
                <a:latin typeface="Assistant"/>
                <a:ea typeface="Assistant"/>
                <a:cs typeface="Assistant"/>
                <a:sym typeface="Assistant"/>
              </a:rPr>
              <a:t>Pedal edema due to CHF &amp; kidney injury.</a:t>
            </a:r>
            <a:endParaRPr sz="1500" b="1">
              <a:solidFill>
                <a:srgbClr val="1C4587"/>
              </a:solidFill>
              <a:latin typeface="Assistant"/>
              <a:ea typeface="Assistant"/>
              <a:cs typeface="Assistant"/>
              <a:sym typeface="Assistant"/>
            </a:endParaRPr>
          </a:p>
          <a:p>
            <a:pPr marL="0" lvl="0" indent="0" algn="ctr" rtl="0">
              <a:spcBef>
                <a:spcPts val="0"/>
              </a:spcBef>
              <a:spcAft>
                <a:spcPts val="0"/>
              </a:spcAft>
              <a:buNone/>
            </a:pPr>
            <a:r>
              <a:rPr lang="es" sz="1500" b="1">
                <a:solidFill>
                  <a:srgbClr val="1C4587"/>
                </a:solidFill>
                <a:latin typeface="Assistant"/>
                <a:ea typeface="Assistant"/>
                <a:cs typeface="Assistant"/>
                <a:sym typeface="Assistant"/>
              </a:rPr>
              <a:t>Intake: 2.3L </a:t>
            </a:r>
            <a:endParaRPr sz="1500" b="1">
              <a:solidFill>
                <a:srgbClr val="1C4587"/>
              </a:solidFill>
              <a:latin typeface="Assistant"/>
              <a:ea typeface="Assistant"/>
              <a:cs typeface="Assistant"/>
              <a:sym typeface="Assistant"/>
            </a:endParaRPr>
          </a:p>
          <a:p>
            <a:pPr marL="0" lvl="0" indent="0" algn="ctr" rtl="0">
              <a:spcBef>
                <a:spcPts val="0"/>
              </a:spcBef>
              <a:spcAft>
                <a:spcPts val="0"/>
              </a:spcAft>
              <a:buNone/>
            </a:pPr>
            <a:r>
              <a:rPr lang="es" sz="1500" b="1">
                <a:solidFill>
                  <a:srgbClr val="1C4587"/>
                </a:solidFill>
                <a:latin typeface="Assistant"/>
                <a:ea typeface="Assistant"/>
                <a:cs typeface="Assistant"/>
                <a:sym typeface="Assistant"/>
              </a:rPr>
              <a:t>Out: 650ml</a:t>
            </a:r>
            <a:endParaRPr sz="1500" b="1">
              <a:solidFill>
                <a:srgbClr val="1C4587"/>
              </a:solidFill>
              <a:latin typeface="Assistant"/>
              <a:ea typeface="Assistant"/>
              <a:cs typeface="Assistant"/>
              <a:sym typeface="Assistant"/>
            </a:endParaRPr>
          </a:p>
        </p:txBody>
      </p:sp>
      <p:sp>
        <p:nvSpPr>
          <p:cNvPr id="340" name="Google Shape;340;p25"/>
          <p:cNvSpPr txBox="1">
            <a:spLocks noGrp="1"/>
          </p:cNvSpPr>
          <p:nvPr>
            <p:ph type="ctrTitle" idx="5"/>
          </p:nvPr>
        </p:nvSpPr>
        <p:spPr>
          <a:xfrm>
            <a:off x="5920781" y="3350389"/>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800"/>
              <a:t>Breath sounds</a:t>
            </a:r>
            <a:endParaRPr sz="1800"/>
          </a:p>
        </p:txBody>
      </p:sp>
      <p:sp>
        <p:nvSpPr>
          <p:cNvPr id="341" name="Google Shape;341;p25"/>
          <p:cNvSpPr txBox="1">
            <a:spLocks noGrp="1"/>
          </p:cNvSpPr>
          <p:nvPr>
            <p:ph type="subTitle" idx="6"/>
          </p:nvPr>
        </p:nvSpPr>
        <p:spPr>
          <a:xfrm>
            <a:off x="5920780" y="3862449"/>
            <a:ext cx="1881300" cy="79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500" b="1">
                <a:solidFill>
                  <a:srgbClr val="1C4587"/>
                </a:solidFill>
                <a:latin typeface="Assistant"/>
                <a:ea typeface="Assistant"/>
                <a:cs typeface="Assistant"/>
                <a:sym typeface="Assistant"/>
              </a:rPr>
              <a:t>Coarse crackles and rhonchi due to COPD exacerbation, fluid overload and pneumonia</a:t>
            </a:r>
            <a:endParaRPr sz="1500" b="1">
              <a:solidFill>
                <a:srgbClr val="1C4587"/>
              </a:solidFill>
              <a:latin typeface="Assistant"/>
              <a:ea typeface="Assistant"/>
              <a:cs typeface="Assistant"/>
              <a:sym typeface="Assistant"/>
            </a:endParaRPr>
          </a:p>
        </p:txBody>
      </p:sp>
      <p:sp>
        <p:nvSpPr>
          <p:cNvPr id="342" name="Google Shape;342;p25"/>
          <p:cNvSpPr txBox="1">
            <a:spLocks noGrp="1"/>
          </p:cNvSpPr>
          <p:nvPr>
            <p:ph type="ctrTitle" idx="3"/>
          </p:nvPr>
        </p:nvSpPr>
        <p:spPr>
          <a:xfrm>
            <a:off x="5920900" y="1213521"/>
            <a:ext cx="1881300" cy="43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800"/>
              <a:t>Tripoding</a:t>
            </a:r>
            <a:endParaRPr sz="1800"/>
          </a:p>
        </p:txBody>
      </p:sp>
      <p:sp>
        <p:nvSpPr>
          <p:cNvPr id="343" name="Google Shape;343;p25"/>
          <p:cNvSpPr txBox="1">
            <a:spLocks noGrp="1"/>
          </p:cNvSpPr>
          <p:nvPr>
            <p:ph type="subTitle" idx="4"/>
          </p:nvPr>
        </p:nvSpPr>
        <p:spPr>
          <a:xfrm>
            <a:off x="5920900" y="1494675"/>
            <a:ext cx="18813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500" b="1">
                <a:solidFill>
                  <a:srgbClr val="1C4587"/>
                </a:solidFill>
                <a:latin typeface="Assistant"/>
                <a:ea typeface="Assistant"/>
                <a:cs typeface="Assistant"/>
                <a:sym typeface="Assistant"/>
              </a:rPr>
              <a:t>WOB and accessory muscle use were noted. Tripoding while sitting in chair</a:t>
            </a:r>
            <a:endParaRPr sz="1500" b="1">
              <a:solidFill>
                <a:srgbClr val="1C4587"/>
              </a:solidFill>
              <a:latin typeface="Assistant"/>
              <a:ea typeface="Assistant"/>
              <a:cs typeface="Assistant"/>
              <a:sym typeface="Assistant"/>
            </a:endParaRPr>
          </a:p>
          <a:p>
            <a:pPr marL="0" lvl="0" indent="0" algn="ctr" rtl="0">
              <a:spcBef>
                <a:spcPts val="0"/>
              </a:spcBef>
              <a:spcAft>
                <a:spcPts val="0"/>
              </a:spcAft>
              <a:buNone/>
            </a:pPr>
            <a:endParaRPr/>
          </a:p>
        </p:txBody>
      </p:sp>
      <p:pic>
        <p:nvPicPr>
          <p:cNvPr id="344" name="Google Shape;344;p25"/>
          <p:cNvPicPr preferRelativeResize="0"/>
          <p:nvPr/>
        </p:nvPicPr>
        <p:blipFill>
          <a:blip r:embed="rId3">
            <a:alphaModFix/>
          </a:blip>
          <a:stretch>
            <a:fillRect/>
          </a:stretch>
        </p:blipFill>
        <p:spPr>
          <a:xfrm>
            <a:off x="3805565" y="2579685"/>
            <a:ext cx="1053199" cy="1099625"/>
          </a:xfrm>
          <a:prstGeom prst="rect">
            <a:avLst/>
          </a:prstGeom>
          <a:noFill/>
          <a:ln>
            <a:noFill/>
          </a:ln>
        </p:spPr>
      </p:pic>
      <p:pic>
        <p:nvPicPr>
          <p:cNvPr id="345" name="Google Shape;345;p25"/>
          <p:cNvPicPr preferRelativeResize="0"/>
          <p:nvPr/>
        </p:nvPicPr>
        <p:blipFill>
          <a:blip r:embed="rId4">
            <a:alphaModFix/>
          </a:blip>
          <a:stretch>
            <a:fillRect/>
          </a:stretch>
        </p:blipFill>
        <p:spPr>
          <a:xfrm>
            <a:off x="6369700" y="186690"/>
            <a:ext cx="983451" cy="1026827"/>
          </a:xfrm>
          <a:prstGeom prst="rect">
            <a:avLst/>
          </a:prstGeom>
          <a:noFill/>
          <a:ln>
            <a:noFill/>
          </a:ln>
        </p:spPr>
      </p:pic>
      <p:cxnSp>
        <p:nvCxnSpPr>
          <p:cNvPr id="346" name="Google Shape;346;p25"/>
          <p:cNvCxnSpPr/>
          <p:nvPr/>
        </p:nvCxnSpPr>
        <p:spPr>
          <a:xfrm>
            <a:off x="153525" y="768325"/>
            <a:ext cx="3728700" cy="0"/>
          </a:xfrm>
          <a:prstGeom prst="straightConnector1">
            <a:avLst/>
          </a:prstGeom>
          <a:noFill/>
          <a:ln w="28575" cap="flat" cmpd="sng">
            <a:solidFill>
              <a:schemeClr val="lt1"/>
            </a:solidFill>
            <a:prstDash val="dot"/>
            <a:round/>
            <a:headEnd type="oval" w="med" len="med"/>
            <a:tailEnd type="oval" w="med" len="med"/>
          </a:ln>
        </p:spPr>
      </p:cxnSp>
      <p:pic>
        <p:nvPicPr>
          <p:cNvPr id="347" name="Google Shape;347;p25"/>
          <p:cNvPicPr preferRelativeResize="0"/>
          <p:nvPr/>
        </p:nvPicPr>
        <p:blipFill>
          <a:blip r:embed="rId5">
            <a:alphaModFix/>
          </a:blip>
          <a:stretch>
            <a:fillRect/>
          </a:stretch>
        </p:blipFill>
        <p:spPr>
          <a:xfrm>
            <a:off x="6338475" y="2579685"/>
            <a:ext cx="1084374" cy="1132201"/>
          </a:xfrm>
          <a:prstGeom prst="rect">
            <a:avLst/>
          </a:prstGeom>
          <a:noFill/>
          <a:ln>
            <a:noFill/>
          </a:ln>
        </p:spPr>
      </p:pic>
      <p:sp>
        <p:nvSpPr>
          <p:cNvPr id="348" name="Google Shape;348;p25"/>
          <p:cNvSpPr txBox="1">
            <a:spLocks noGrp="1"/>
          </p:cNvSpPr>
          <p:nvPr>
            <p:ph type="ctrTitle" idx="2"/>
          </p:nvPr>
        </p:nvSpPr>
        <p:spPr>
          <a:xfrm>
            <a:off x="3419106" y="1448989"/>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800"/>
              <a:t>SpO2 / FiO2</a:t>
            </a:r>
            <a:endParaRPr sz="1800"/>
          </a:p>
        </p:txBody>
      </p:sp>
      <p:sp>
        <p:nvSpPr>
          <p:cNvPr id="349" name="Google Shape;349;p25"/>
          <p:cNvSpPr txBox="1">
            <a:spLocks noGrp="1"/>
          </p:cNvSpPr>
          <p:nvPr>
            <p:ph type="subTitle" idx="1"/>
          </p:nvPr>
        </p:nvSpPr>
        <p:spPr>
          <a:xfrm>
            <a:off x="3391525" y="1913977"/>
            <a:ext cx="1881300" cy="64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500" b="1">
                <a:solidFill>
                  <a:srgbClr val="1C4587"/>
                </a:solidFill>
                <a:latin typeface="Assistant"/>
                <a:ea typeface="Assistant"/>
                <a:cs typeface="Assistant"/>
                <a:sym typeface="Assistant"/>
              </a:rPr>
              <a:t>91%</a:t>
            </a:r>
            <a:endParaRPr sz="1500" b="1">
              <a:solidFill>
                <a:srgbClr val="1C4587"/>
              </a:solidFill>
              <a:latin typeface="Assistant"/>
              <a:ea typeface="Assistant"/>
              <a:cs typeface="Assistant"/>
              <a:sym typeface="Assistant"/>
            </a:endParaRPr>
          </a:p>
          <a:p>
            <a:pPr marL="0" lvl="0" indent="0" algn="ctr" rtl="0">
              <a:spcBef>
                <a:spcPts val="0"/>
              </a:spcBef>
              <a:spcAft>
                <a:spcPts val="0"/>
              </a:spcAft>
              <a:buClr>
                <a:schemeClr val="dk1"/>
              </a:buClr>
              <a:buSzPts val="1100"/>
              <a:buFont typeface="Arial"/>
              <a:buNone/>
            </a:pPr>
            <a:r>
              <a:rPr lang="es" sz="1500" b="1">
                <a:solidFill>
                  <a:srgbClr val="1C4587"/>
                </a:solidFill>
                <a:latin typeface="Assistant"/>
                <a:ea typeface="Assistant"/>
                <a:cs typeface="Assistant"/>
                <a:sym typeface="Assistant"/>
              </a:rPr>
              <a:t>36% FIO2</a:t>
            </a:r>
            <a:endParaRPr sz="1500" b="1">
              <a:solidFill>
                <a:srgbClr val="1C4587"/>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pic>
        <p:nvPicPr>
          <p:cNvPr id="350" name="Google Shape;350;p25"/>
          <p:cNvPicPr preferRelativeResize="0"/>
          <p:nvPr/>
        </p:nvPicPr>
        <p:blipFill>
          <a:blip r:embed="rId6">
            <a:alphaModFix/>
          </a:blip>
          <a:stretch>
            <a:fillRect/>
          </a:stretch>
        </p:blipFill>
        <p:spPr>
          <a:xfrm>
            <a:off x="3891113" y="768328"/>
            <a:ext cx="937287" cy="978602"/>
          </a:xfrm>
          <a:prstGeom prst="rect">
            <a:avLst/>
          </a:prstGeom>
          <a:noFill/>
          <a:ln>
            <a:noFill/>
          </a:ln>
        </p:spPr>
      </p:pic>
      <p:sp>
        <p:nvSpPr>
          <p:cNvPr id="351" name="Google Shape;351;p25"/>
          <p:cNvSpPr txBox="1">
            <a:spLocks noGrp="1"/>
          </p:cNvSpPr>
          <p:nvPr>
            <p:ph type="ctrTitle" idx="9"/>
          </p:nvPr>
        </p:nvSpPr>
        <p:spPr>
          <a:xfrm>
            <a:off x="131600" y="1004150"/>
            <a:ext cx="2972100" cy="40470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s" sz="1800" b="1">
                <a:solidFill>
                  <a:srgbClr val="1C4587"/>
                </a:solidFill>
                <a:latin typeface="Assistant"/>
                <a:ea typeface="Assistant"/>
                <a:cs typeface="Assistant"/>
                <a:sym typeface="Assistant"/>
              </a:rPr>
              <a:t>Progress note:</a:t>
            </a:r>
            <a:endParaRPr sz="1800" b="1">
              <a:solidFill>
                <a:srgbClr val="1C4587"/>
              </a:solidFill>
              <a:latin typeface="Assistant"/>
              <a:ea typeface="Assistant"/>
              <a:cs typeface="Assistant"/>
              <a:sym typeface="Assistant"/>
            </a:endParaRPr>
          </a:p>
          <a:p>
            <a:pPr marL="0" lvl="0" indent="457200" algn="l" rtl="0">
              <a:spcBef>
                <a:spcPts val="0"/>
              </a:spcBef>
              <a:spcAft>
                <a:spcPts val="0"/>
              </a:spcAft>
              <a:buNone/>
            </a:pPr>
            <a:endParaRPr sz="1800" b="1">
              <a:solidFill>
                <a:srgbClr val="1C4587"/>
              </a:solidFill>
              <a:latin typeface="Assistant"/>
              <a:ea typeface="Assistant"/>
              <a:cs typeface="Assistant"/>
              <a:sym typeface="Assistant"/>
            </a:endParaRPr>
          </a:p>
          <a:p>
            <a:pPr marL="457200" lvl="0" indent="-323850" algn="l" rtl="0">
              <a:spcBef>
                <a:spcPts val="0"/>
              </a:spcBef>
              <a:spcAft>
                <a:spcPts val="0"/>
              </a:spcAft>
              <a:buSzPts val="1500"/>
              <a:buFont typeface="Assistant"/>
              <a:buChar char="➢"/>
            </a:pPr>
            <a:r>
              <a:rPr lang="es" sz="1500" b="1">
                <a:latin typeface="Assistant"/>
                <a:ea typeface="Assistant"/>
                <a:cs typeface="Assistant"/>
                <a:sym typeface="Assistant"/>
              </a:rPr>
              <a:t>Patient seems to be improving on current therapies and medications. WBC decreased to 15.2 and oxygen has been titrated to 3L/m. Spo2 95%.</a:t>
            </a:r>
            <a:endParaRPr sz="1500" b="1">
              <a:latin typeface="Assistant"/>
              <a:ea typeface="Assistant"/>
              <a:cs typeface="Assistant"/>
              <a:sym typeface="Assistant"/>
            </a:endParaRPr>
          </a:p>
          <a:p>
            <a:pPr marL="457200" lvl="0" indent="-323850" algn="l" rtl="0">
              <a:spcBef>
                <a:spcPts val="0"/>
              </a:spcBef>
              <a:spcAft>
                <a:spcPts val="0"/>
              </a:spcAft>
              <a:buSzPts val="1500"/>
              <a:buFont typeface="Assistant"/>
              <a:buChar char="➢"/>
            </a:pPr>
            <a:r>
              <a:rPr lang="es" sz="1500" b="1">
                <a:latin typeface="Assistant"/>
                <a:ea typeface="Assistant"/>
                <a:cs typeface="Assistant"/>
                <a:sym typeface="Assistant"/>
              </a:rPr>
              <a:t>Patient improved when given DuoNeb and cough syrup. Patient stated that she felt much better after her SVN treatment. Patient’s WOB and SOB lessened, and breath sounds improved.</a:t>
            </a:r>
            <a:endParaRPr sz="1500" b="1">
              <a:latin typeface="Assistant"/>
              <a:ea typeface="Assistant"/>
              <a:cs typeface="Assistant"/>
              <a:sym typeface="Assistant"/>
            </a:endParaRPr>
          </a:p>
          <a:p>
            <a:pPr marL="0" lvl="0" indent="0" algn="l" rtl="0">
              <a:spcBef>
                <a:spcPts val="0"/>
              </a:spcBef>
              <a:spcAft>
                <a:spcPts val="0"/>
              </a:spcAft>
              <a:buNone/>
            </a:pPr>
            <a:endParaRPr sz="1500">
              <a:latin typeface="Assistant ExtraLight"/>
              <a:ea typeface="Assistant ExtraLight"/>
              <a:cs typeface="Assistant ExtraLight"/>
              <a:sym typeface="Assistant ExtraLight"/>
            </a:endParaRPr>
          </a:p>
        </p:txBody>
      </p:sp>
    </p:spTree>
  </p:cSld>
  <p:clrMapOvr>
    <a:masterClrMapping/>
  </p:clrMapOvr>
</p:sld>
</file>

<file path=ppt/theme/theme1.xml><?xml version="1.0" encoding="utf-8"?>
<a:theme xmlns:a="http://schemas.openxmlformats.org/drawingml/2006/main" name="Clinical Case 04-2019 by Slidesgo">
  <a:themeElements>
    <a:clrScheme name="Simple Light">
      <a:dk1>
        <a:srgbClr val="000000"/>
      </a:dk1>
      <a:lt1>
        <a:srgbClr val="FFFFFF"/>
      </a:lt1>
      <a:dk2>
        <a:srgbClr val="434343"/>
      </a:dk2>
      <a:lt2>
        <a:srgbClr val="EEEEEE"/>
      </a:lt2>
      <a:accent1>
        <a:srgbClr val="5777B2"/>
      </a:accent1>
      <a:accent2>
        <a:srgbClr val="96D6E0"/>
      </a:accent2>
      <a:accent3>
        <a:srgbClr val="F9BDA5"/>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On-screen Show (16:9)</PresentationFormat>
  <Paragraphs>114</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Assistant</vt:lpstr>
      <vt:lpstr>Fira Sans Extra Condensed Medium</vt:lpstr>
      <vt:lpstr>Lexend Deca</vt:lpstr>
      <vt:lpstr>Comfortaa</vt:lpstr>
      <vt:lpstr>Roboto Slab Regular</vt:lpstr>
      <vt:lpstr>Lobster</vt:lpstr>
      <vt:lpstr>Comic Sans MS</vt:lpstr>
      <vt:lpstr>Arial</vt:lpstr>
      <vt:lpstr>Assistant ExtraLight</vt:lpstr>
      <vt:lpstr>Clinical Case 04-2019 by Slidesgo</vt:lpstr>
      <vt:lpstr>CLINICAL CASE STUDY</vt:lpstr>
      <vt:lpstr>Situation</vt:lpstr>
      <vt:lpstr>BACKGROUND</vt:lpstr>
      <vt:lpstr>Current Medications</vt:lpstr>
      <vt:lpstr>ABG and Interpretation</vt:lpstr>
      <vt:lpstr>IMAGING RESULTS</vt:lpstr>
      <vt:lpstr>Abnormal Lab Findings</vt:lpstr>
      <vt:lpstr>DIAGNOSTIC ASSESSMENT</vt:lpstr>
      <vt:lpstr>Physical Assessment</vt:lpstr>
      <vt:lpstr>Critical Findings</vt:lpstr>
      <vt:lpstr>RECOMMENDATIONS</vt:lpstr>
      <vt:lpstr>WHAT I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CASE STUDY</dc:title>
  <dc:creator>LaFontaine</dc:creator>
  <cp:lastModifiedBy>Sean LaFontaine</cp:lastModifiedBy>
  <cp:revision>1</cp:revision>
  <dcterms:modified xsi:type="dcterms:W3CDTF">2021-01-21T15:55:33Z</dcterms:modified>
</cp:coreProperties>
</file>